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 id="2147483697"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Dosis" panose="020B0604020202020204" charset="0"/>
      <p:regular r:id="rId28"/>
      <p:bold r:id="rId29"/>
    </p:embeddedFont>
    <p:embeddedFont>
      <p:font typeface="Dosis ExtraLight" panose="020B0604020202020204" charset="0"/>
      <p:regular r:id="rId30"/>
      <p:bold r:id="rId31"/>
    </p:embeddedFont>
    <p:embeddedFont>
      <p:font typeface="Encode Sans" panose="020B0604020202020204" charset="0"/>
      <p:regular r:id="rId32"/>
      <p:bold r:id="rId33"/>
    </p:embeddedFont>
    <p:embeddedFont>
      <p:font typeface="Encode Sans ExtraLight" panose="020B0604020202020204" charset="0"/>
      <p:regular r:id="rId34"/>
      <p:bold r:id="rId35"/>
    </p:embeddedFont>
    <p:embeddedFont>
      <p:font typeface="Pontano Sans"/>
      <p:regular r:id="rId36"/>
    </p:embeddedFont>
    <p:embeddedFont>
      <p:font typeface="Proxima Nova"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9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63775d3c9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63775d3c9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65112b44a5_5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65112b44a5_5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65112b44a5_5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65112b44a5_5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65112b44a5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65112b44a5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65112b44a5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65112b44a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assure equity and participation in both curricular and extra curricular ways fo</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65112b44a5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65112b44a5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65112b44a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65112b44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g65112b44a5_0_52:notes"/>
          <p:cNvSpPr txBox="1">
            <a:spLocks noGrp="1"/>
          </p:cNvSpPr>
          <p:nvPr>
            <p:ph type="sldNum" idx="12"/>
          </p:nvPr>
        </p:nvSpPr>
        <p:spPr>
          <a:xfrm>
            <a:off x="3884612" y="8685212"/>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Calibri"/>
              <a:buNone/>
            </a:pPr>
            <a:fld id="{00000000-1234-1234-1234-123412341234}" type="slidenum">
              <a:rPr lang="en"/>
              <a:t>15</a:t>
            </a:fld>
            <a:endParaRPr sz="14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65112b44a5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65112b44a5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65085d0c90_2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65085d0c90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4ffae868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4ffae868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65112b44a5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65112b44a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65112b44a5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65112b44a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2518130dc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2518130d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65112b44a5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65112b44a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65112b44a5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65112b44a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65112b44a5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65112b44a5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65112b44a5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65112b44a5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65112b44a5_5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65112b44a5_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93" cy="5143522"/>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4136135"/>
            <a:ext cx="1085915" cy="1007345"/>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1936023" cy="2500369"/>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221665" y="0"/>
            <a:ext cx="971649" cy="84302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4918075" y="1991850"/>
            <a:ext cx="3957900" cy="1159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BCF63"/>
        </a:solidFill>
        <a:effectLst/>
      </p:bgPr>
    </p:bg>
    <p:spTree>
      <p:nvGrpSpPr>
        <p:cNvPr id="1" name="Shape 90"/>
        <p:cNvGrpSpPr/>
        <p:nvPr/>
      </p:nvGrpSpPr>
      <p:grpSpPr>
        <a:xfrm>
          <a:off x="0" y="0"/>
          <a:ext cx="0" cy="0"/>
          <a:chOff x="0" y="0"/>
          <a:chExt cx="0" cy="0"/>
        </a:xfrm>
      </p:grpSpPr>
      <p:sp>
        <p:nvSpPr>
          <p:cNvPr id="91" name="Google Shape;91;p11"/>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with leaves">
  <p:cSld name="BLANK_2">
    <p:bg>
      <p:bgPr>
        <a:solidFill>
          <a:srgbClr val="9BCF63"/>
        </a:solidFill>
        <a:effectLst/>
      </p:bgPr>
    </p:bg>
    <p:spTree>
      <p:nvGrpSpPr>
        <p:cNvPr id="1" name="Shape 92"/>
        <p:cNvGrpSpPr/>
        <p:nvPr/>
      </p:nvGrpSpPr>
      <p:grpSpPr>
        <a:xfrm>
          <a:off x="0" y="0"/>
          <a:ext cx="0" cy="0"/>
          <a:chOff x="0" y="0"/>
          <a:chExt cx="0" cy="0"/>
        </a:xfrm>
      </p:grpSpPr>
      <p:sp>
        <p:nvSpPr>
          <p:cNvPr id="93" name="Google Shape;93;p12"/>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
        <p:nvSpPr>
          <p:cNvPr id="94" name="Google Shape;94;p12"/>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2"/>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rgbClr val="51B148"/>
        </a:solidFill>
        <a:effectLst/>
      </p:bgPr>
    </p:bg>
    <p:spTree>
      <p:nvGrpSpPr>
        <p:cNvPr id="1" name="Shape 98"/>
        <p:cNvGrpSpPr/>
        <p:nvPr/>
      </p:nvGrpSpPr>
      <p:grpSpPr>
        <a:xfrm>
          <a:off x="0" y="0"/>
          <a:ext cx="0" cy="0"/>
          <a:chOff x="0" y="0"/>
          <a:chExt cx="0" cy="0"/>
        </a:xfrm>
      </p:grpSpPr>
      <p:sp>
        <p:nvSpPr>
          <p:cNvPr id="99" name="Google Shape;99;p13"/>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
        <p:nvSpPr>
          <p:cNvPr id="100" name="Google Shape;100;p13"/>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1D5885">
              <a:alpha val="5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04"/>
        <p:cNvGrpSpPr/>
        <p:nvPr/>
      </p:nvGrpSpPr>
      <p:grpSpPr>
        <a:xfrm>
          <a:off x="0" y="0"/>
          <a:ext cx="0" cy="0"/>
          <a:chOff x="0" y="0"/>
          <a:chExt cx="0" cy="0"/>
        </a:xfrm>
      </p:grpSpPr>
      <p:sp>
        <p:nvSpPr>
          <p:cNvPr id="105" name="Google Shape;10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6" name="Google Shape;10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7" name="Google Shape;10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1B394D"/>
        </a:solidFill>
        <a:effectLst/>
      </p:bgPr>
    </p:bg>
    <p:spTree>
      <p:nvGrpSpPr>
        <p:cNvPr id="1" name="Shape 112"/>
        <p:cNvGrpSpPr/>
        <p:nvPr/>
      </p:nvGrpSpPr>
      <p:grpSpPr>
        <a:xfrm>
          <a:off x="0" y="0"/>
          <a:ext cx="0" cy="0"/>
          <a:chOff x="0" y="0"/>
          <a:chExt cx="0" cy="0"/>
        </a:xfrm>
      </p:grpSpPr>
      <p:sp>
        <p:nvSpPr>
          <p:cNvPr id="113" name="Google Shape;113;p16"/>
          <p:cNvSpPr/>
          <p:nvPr/>
        </p:nvSpPr>
        <p:spPr>
          <a:xfrm>
            <a:off x="0" y="3493950"/>
            <a:ext cx="9144000" cy="1649400"/>
          </a:xfrm>
          <a:prstGeom prst="rect">
            <a:avLst/>
          </a:prstGeom>
          <a:solidFill>
            <a:srgbClr val="272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4" name="Google Shape;114;p16"/>
          <p:cNvSpPr/>
          <p:nvPr/>
        </p:nvSpPr>
        <p:spPr>
          <a:xfrm>
            <a:off x="3747300" y="3493900"/>
            <a:ext cx="1649400" cy="1649400"/>
          </a:xfrm>
          <a:prstGeom prst="rect">
            <a:avLst/>
          </a:prstGeom>
          <a:solidFill>
            <a:srgbClr val="4F4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6"/>
          <p:cNvSpPr txBox="1">
            <a:spLocks noGrp="1"/>
          </p:cNvSpPr>
          <p:nvPr>
            <p:ph type="ctrTitle"/>
          </p:nvPr>
        </p:nvSpPr>
        <p:spPr>
          <a:xfrm>
            <a:off x="984050" y="0"/>
            <a:ext cx="7175700" cy="349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1B394D"/>
        </a:solidFill>
        <a:effectLst/>
      </p:bgPr>
    </p:bg>
    <p:spTree>
      <p:nvGrpSpPr>
        <p:cNvPr id="1" name="Shape 116"/>
        <p:cNvGrpSpPr/>
        <p:nvPr/>
      </p:nvGrpSpPr>
      <p:grpSpPr>
        <a:xfrm>
          <a:off x="0" y="0"/>
          <a:ext cx="0" cy="0"/>
          <a:chOff x="0" y="0"/>
          <a:chExt cx="0" cy="0"/>
        </a:xfrm>
      </p:grpSpPr>
      <p:sp>
        <p:nvSpPr>
          <p:cNvPr id="117" name="Google Shape;117;p17"/>
          <p:cNvSpPr/>
          <p:nvPr/>
        </p:nvSpPr>
        <p:spPr>
          <a:xfrm>
            <a:off x="0" y="4044100"/>
            <a:ext cx="9144000" cy="1099200"/>
          </a:xfrm>
          <a:prstGeom prst="rect">
            <a:avLst/>
          </a:prstGeom>
          <a:solidFill>
            <a:srgbClr val="272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8" name="Google Shape;118;p17"/>
          <p:cNvSpPr/>
          <p:nvPr/>
        </p:nvSpPr>
        <p:spPr>
          <a:xfrm>
            <a:off x="4022400" y="4044100"/>
            <a:ext cx="1099200" cy="1099200"/>
          </a:xfrm>
          <a:prstGeom prst="rect">
            <a:avLst/>
          </a:prstGeom>
          <a:solidFill>
            <a:srgbClr val="4F4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7"/>
          <p:cNvSpPr txBox="1">
            <a:spLocks noGrp="1"/>
          </p:cNvSpPr>
          <p:nvPr>
            <p:ph type="ctrTitle"/>
          </p:nvPr>
        </p:nvSpPr>
        <p:spPr>
          <a:xfrm>
            <a:off x="1735925" y="1126150"/>
            <a:ext cx="56721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0" name="Google Shape;120;p17"/>
          <p:cNvSpPr txBox="1">
            <a:spLocks noGrp="1"/>
          </p:cNvSpPr>
          <p:nvPr>
            <p:ph type="subTitle" idx="1"/>
          </p:nvPr>
        </p:nvSpPr>
        <p:spPr>
          <a:xfrm>
            <a:off x="1735925" y="2665541"/>
            <a:ext cx="56721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D9D9D9"/>
              </a:buClr>
              <a:buSzPts val="1800"/>
              <a:buNone/>
              <a:defRPr sz="1800">
                <a:solidFill>
                  <a:srgbClr val="D9D9D9"/>
                </a:solidFill>
              </a:defRPr>
            </a:lvl1pPr>
            <a:lvl2pPr lvl="1" algn="ctr" rtl="0">
              <a:spcBef>
                <a:spcPts val="0"/>
              </a:spcBef>
              <a:spcAft>
                <a:spcPts val="0"/>
              </a:spcAft>
              <a:buClr>
                <a:srgbClr val="27272D"/>
              </a:buClr>
              <a:buSzPts val="1800"/>
              <a:buNone/>
              <a:defRPr sz="1800">
                <a:solidFill>
                  <a:srgbClr val="27272D"/>
                </a:solidFill>
              </a:defRPr>
            </a:lvl2pPr>
            <a:lvl3pPr lvl="2" algn="ctr" rtl="0">
              <a:spcBef>
                <a:spcPts val="0"/>
              </a:spcBef>
              <a:spcAft>
                <a:spcPts val="0"/>
              </a:spcAft>
              <a:buClr>
                <a:srgbClr val="27272D"/>
              </a:buClr>
              <a:buSzPts val="1800"/>
              <a:buNone/>
              <a:defRPr sz="1800">
                <a:solidFill>
                  <a:srgbClr val="27272D"/>
                </a:solidFill>
              </a:defRPr>
            </a:lvl3pPr>
            <a:lvl4pPr lvl="3" algn="ctr" rtl="0">
              <a:spcBef>
                <a:spcPts val="0"/>
              </a:spcBef>
              <a:spcAft>
                <a:spcPts val="0"/>
              </a:spcAft>
              <a:buClr>
                <a:srgbClr val="27272D"/>
              </a:buClr>
              <a:buSzPts val="1800"/>
              <a:buNone/>
              <a:defRPr sz="1800">
                <a:solidFill>
                  <a:srgbClr val="27272D"/>
                </a:solidFill>
              </a:defRPr>
            </a:lvl4pPr>
            <a:lvl5pPr lvl="4" algn="ctr" rtl="0">
              <a:spcBef>
                <a:spcPts val="0"/>
              </a:spcBef>
              <a:spcAft>
                <a:spcPts val="0"/>
              </a:spcAft>
              <a:buClr>
                <a:srgbClr val="27272D"/>
              </a:buClr>
              <a:buSzPts val="1800"/>
              <a:buNone/>
              <a:defRPr sz="1800">
                <a:solidFill>
                  <a:srgbClr val="27272D"/>
                </a:solidFill>
              </a:defRPr>
            </a:lvl5pPr>
            <a:lvl6pPr lvl="5" algn="ctr" rtl="0">
              <a:spcBef>
                <a:spcPts val="0"/>
              </a:spcBef>
              <a:spcAft>
                <a:spcPts val="0"/>
              </a:spcAft>
              <a:buClr>
                <a:srgbClr val="27272D"/>
              </a:buClr>
              <a:buSzPts val="1800"/>
              <a:buNone/>
              <a:defRPr sz="1800">
                <a:solidFill>
                  <a:srgbClr val="27272D"/>
                </a:solidFill>
              </a:defRPr>
            </a:lvl6pPr>
            <a:lvl7pPr lvl="6" algn="ctr" rtl="0">
              <a:spcBef>
                <a:spcPts val="0"/>
              </a:spcBef>
              <a:spcAft>
                <a:spcPts val="0"/>
              </a:spcAft>
              <a:buClr>
                <a:srgbClr val="27272D"/>
              </a:buClr>
              <a:buSzPts val="1800"/>
              <a:buNone/>
              <a:defRPr sz="1800">
                <a:solidFill>
                  <a:srgbClr val="27272D"/>
                </a:solidFill>
              </a:defRPr>
            </a:lvl7pPr>
            <a:lvl8pPr lvl="7" algn="ctr" rtl="0">
              <a:spcBef>
                <a:spcPts val="0"/>
              </a:spcBef>
              <a:spcAft>
                <a:spcPts val="0"/>
              </a:spcAft>
              <a:buClr>
                <a:srgbClr val="27272D"/>
              </a:buClr>
              <a:buSzPts val="1800"/>
              <a:buNone/>
              <a:defRPr sz="1800">
                <a:solidFill>
                  <a:srgbClr val="27272D"/>
                </a:solidFill>
              </a:defRPr>
            </a:lvl8pPr>
            <a:lvl9pPr lvl="8" algn="ctr" rtl="0">
              <a:spcBef>
                <a:spcPts val="0"/>
              </a:spcBef>
              <a:spcAft>
                <a:spcPts val="0"/>
              </a:spcAft>
              <a:buClr>
                <a:srgbClr val="27272D"/>
              </a:buClr>
              <a:buSzPts val="1800"/>
              <a:buNone/>
              <a:defRPr sz="1800">
                <a:solidFill>
                  <a:srgbClr val="27272D"/>
                </a:solidFill>
              </a:defRPr>
            </a:lvl9pPr>
          </a:lstStyle>
          <a:p>
            <a:endParaRPr/>
          </a:p>
        </p:txBody>
      </p:sp>
      <p:cxnSp>
        <p:nvCxnSpPr>
          <p:cNvPr id="121" name="Google Shape;121;p17"/>
          <p:cNvCxnSpPr/>
          <p:nvPr/>
        </p:nvCxnSpPr>
        <p:spPr>
          <a:xfrm>
            <a:off x="3527100" y="2474305"/>
            <a:ext cx="2089800" cy="0"/>
          </a:xfrm>
          <a:prstGeom prst="straightConnector1">
            <a:avLst/>
          </a:prstGeom>
          <a:noFill/>
          <a:ln w="19050" cap="flat" cmpd="sng">
            <a:solidFill>
              <a:srgbClr val="28709D"/>
            </a:solidFill>
            <a:prstDash val="solid"/>
            <a:round/>
            <a:headEnd type="diamond" w="med" len="med"/>
            <a:tailEnd type="diamond"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22"/>
        <p:cNvGrpSpPr/>
        <p:nvPr/>
      </p:nvGrpSpPr>
      <p:grpSpPr>
        <a:xfrm>
          <a:off x="0" y="0"/>
          <a:ext cx="0" cy="0"/>
          <a:chOff x="0" y="0"/>
          <a:chExt cx="0" cy="0"/>
        </a:xfrm>
      </p:grpSpPr>
      <p:sp>
        <p:nvSpPr>
          <p:cNvPr id="123" name="Google Shape;123;p18"/>
          <p:cNvSpPr/>
          <p:nvPr/>
        </p:nvSpPr>
        <p:spPr>
          <a:xfrm>
            <a:off x="0" y="4593700"/>
            <a:ext cx="9144000" cy="549600"/>
          </a:xfrm>
          <a:prstGeom prst="rect">
            <a:avLst/>
          </a:prstGeom>
          <a:solidFill>
            <a:srgbClr val="1B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4" name="Google Shape;124;p18"/>
          <p:cNvSpPr/>
          <p:nvPr/>
        </p:nvSpPr>
        <p:spPr>
          <a:xfrm>
            <a:off x="3473700" y="4593700"/>
            <a:ext cx="2196600" cy="549600"/>
          </a:xfrm>
          <a:prstGeom prst="rect">
            <a:avLst/>
          </a:prstGeom>
          <a:solidFill>
            <a:srgbClr val="1E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 name="Google Shape;125;p18"/>
          <p:cNvCxnSpPr/>
          <p:nvPr/>
        </p:nvCxnSpPr>
        <p:spPr>
          <a:xfrm>
            <a:off x="3527100" y="887200"/>
            <a:ext cx="2089800" cy="0"/>
          </a:xfrm>
          <a:prstGeom prst="straightConnector1">
            <a:avLst/>
          </a:prstGeom>
          <a:noFill/>
          <a:ln w="19050" cap="flat" cmpd="sng">
            <a:solidFill>
              <a:srgbClr val="28709D"/>
            </a:solidFill>
            <a:prstDash val="solid"/>
            <a:round/>
            <a:headEnd type="diamond" w="med" len="med"/>
            <a:tailEnd type="diamond" w="med" len="med"/>
          </a:ln>
        </p:spPr>
      </p:cxnSp>
      <p:sp>
        <p:nvSpPr>
          <p:cNvPr id="126" name="Google Shape;126;p18"/>
          <p:cNvSpPr txBox="1">
            <a:spLocks noGrp="1"/>
          </p:cNvSpPr>
          <p:nvPr>
            <p:ph type="body" idx="1"/>
          </p:nvPr>
        </p:nvSpPr>
        <p:spPr>
          <a:xfrm>
            <a:off x="1404225" y="272150"/>
            <a:ext cx="6335400" cy="40149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28709D"/>
              </a:buClr>
              <a:buSzPts val="3000"/>
              <a:buChar char="▪"/>
              <a:defRPr sz="3000" i="1">
                <a:solidFill>
                  <a:srgbClr val="FFFFFF"/>
                </a:solidFill>
              </a:defRPr>
            </a:lvl1pPr>
            <a:lvl2pPr marL="914400" lvl="1" indent="-419100" algn="ctr" rtl="0">
              <a:spcBef>
                <a:spcPts val="0"/>
              </a:spcBef>
              <a:spcAft>
                <a:spcPts val="0"/>
              </a:spcAft>
              <a:buClr>
                <a:srgbClr val="28709D"/>
              </a:buClr>
              <a:buSzPts val="3000"/>
              <a:buChar char="▫"/>
              <a:defRPr sz="3000" i="1">
                <a:solidFill>
                  <a:srgbClr val="FFFFFF"/>
                </a:solidFill>
              </a:defRPr>
            </a:lvl2pPr>
            <a:lvl3pPr marL="1371600" lvl="2" indent="-419100" algn="ctr" rtl="0">
              <a:spcBef>
                <a:spcPts val="0"/>
              </a:spcBef>
              <a:spcAft>
                <a:spcPts val="0"/>
              </a:spcAft>
              <a:buClr>
                <a:srgbClr val="28709D"/>
              </a:buClr>
              <a:buSzPts val="3000"/>
              <a:buChar char="▫"/>
              <a:defRPr sz="3000" i="1">
                <a:solidFill>
                  <a:srgbClr val="FFFFFF"/>
                </a:solidFill>
              </a:defRPr>
            </a:lvl3pPr>
            <a:lvl4pPr marL="1828800" lvl="3" indent="-419100" algn="ctr" rtl="0">
              <a:spcBef>
                <a:spcPts val="0"/>
              </a:spcBef>
              <a:spcAft>
                <a:spcPts val="0"/>
              </a:spcAft>
              <a:buClr>
                <a:srgbClr val="28709D"/>
              </a:buClr>
              <a:buSzPts val="3000"/>
              <a:buChar char="▫"/>
              <a:defRPr sz="3000" i="1">
                <a:solidFill>
                  <a:srgbClr val="FFFFFF"/>
                </a:solidFill>
              </a:defRPr>
            </a:lvl4pPr>
            <a:lvl5pPr marL="2286000" lvl="4" indent="-419100" algn="ctr" rtl="0">
              <a:spcBef>
                <a:spcPts val="0"/>
              </a:spcBef>
              <a:spcAft>
                <a:spcPts val="0"/>
              </a:spcAft>
              <a:buClr>
                <a:srgbClr val="28709D"/>
              </a:buClr>
              <a:buSzPts val="3000"/>
              <a:buChar char="▫"/>
              <a:defRPr sz="3000" i="1">
                <a:solidFill>
                  <a:srgbClr val="FFFFFF"/>
                </a:solidFill>
              </a:defRPr>
            </a:lvl5pPr>
            <a:lvl6pPr marL="2743200" lvl="5" indent="-419100" algn="ctr" rtl="0">
              <a:spcBef>
                <a:spcPts val="0"/>
              </a:spcBef>
              <a:spcAft>
                <a:spcPts val="0"/>
              </a:spcAft>
              <a:buClr>
                <a:srgbClr val="28709D"/>
              </a:buClr>
              <a:buSzPts val="3000"/>
              <a:buChar char="▫"/>
              <a:defRPr sz="3000" i="1">
                <a:solidFill>
                  <a:srgbClr val="FFFFFF"/>
                </a:solidFill>
              </a:defRPr>
            </a:lvl6pPr>
            <a:lvl7pPr marL="3200400" lvl="6" indent="-419100" algn="ctr" rtl="0">
              <a:spcBef>
                <a:spcPts val="0"/>
              </a:spcBef>
              <a:spcAft>
                <a:spcPts val="0"/>
              </a:spcAft>
              <a:buClr>
                <a:srgbClr val="28709D"/>
              </a:buClr>
              <a:buSzPts val="3000"/>
              <a:buChar char="▫"/>
              <a:defRPr sz="3000" i="1">
                <a:solidFill>
                  <a:srgbClr val="FFFFFF"/>
                </a:solidFill>
              </a:defRPr>
            </a:lvl7pPr>
            <a:lvl8pPr marL="3657600" lvl="7" indent="-419100" algn="ctr" rtl="0">
              <a:spcBef>
                <a:spcPts val="0"/>
              </a:spcBef>
              <a:spcAft>
                <a:spcPts val="0"/>
              </a:spcAft>
              <a:buClr>
                <a:srgbClr val="28709D"/>
              </a:buClr>
              <a:buSzPts val="3000"/>
              <a:buChar char="▫"/>
              <a:defRPr sz="3000" i="1">
                <a:solidFill>
                  <a:srgbClr val="FFFFFF"/>
                </a:solidFill>
              </a:defRPr>
            </a:lvl8pPr>
            <a:lvl9pPr marL="4114800" lvl="8" indent="-419100" algn="ctr" rtl="0">
              <a:spcBef>
                <a:spcPts val="0"/>
              </a:spcBef>
              <a:spcAft>
                <a:spcPts val="0"/>
              </a:spcAft>
              <a:buClr>
                <a:srgbClr val="28709D"/>
              </a:buClr>
              <a:buSzPts val="3000"/>
              <a:buChar char="▫"/>
              <a:defRPr sz="3000" i="1">
                <a:solidFill>
                  <a:srgbClr val="FFFFFF"/>
                </a:solidFill>
              </a:defRPr>
            </a:lvl9pPr>
          </a:lstStyle>
          <a:p>
            <a:endParaRPr/>
          </a:p>
        </p:txBody>
      </p:sp>
      <p:sp>
        <p:nvSpPr>
          <p:cNvPr id="127" name="Google Shape;127;p18"/>
          <p:cNvSpPr txBox="1"/>
          <p:nvPr/>
        </p:nvSpPr>
        <p:spPr>
          <a:xfrm>
            <a:off x="3593400" y="84512"/>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800" b="1">
                <a:solidFill>
                  <a:srgbClr val="F5BC21"/>
                </a:solidFill>
                <a:latin typeface="Encode Sans"/>
                <a:ea typeface="Encode Sans"/>
                <a:cs typeface="Encode Sans"/>
                <a:sym typeface="Encode Sans"/>
              </a:rPr>
              <a:t>“</a:t>
            </a:r>
            <a:endParaRPr sz="6800" b="1">
              <a:solidFill>
                <a:srgbClr val="F5BC21"/>
              </a:solidFill>
              <a:latin typeface="Encode Sans"/>
              <a:ea typeface="Encode Sans"/>
              <a:cs typeface="Encode Sans"/>
              <a:sym typeface="Encode Sans"/>
            </a:endParaRPr>
          </a:p>
        </p:txBody>
      </p:sp>
      <p:sp>
        <p:nvSpPr>
          <p:cNvPr id="128" name="Google Shape;128;p18"/>
          <p:cNvSpPr txBox="1">
            <a:spLocks noGrp="1"/>
          </p:cNvSpPr>
          <p:nvPr>
            <p:ph type="sldNum" idx="12"/>
          </p:nvPr>
        </p:nvSpPr>
        <p:spPr>
          <a:xfrm>
            <a:off x="4023300" y="4593850"/>
            <a:ext cx="1097400" cy="549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549600" y="361375"/>
            <a:ext cx="7497000" cy="54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grpSp>
        <p:nvGrpSpPr>
          <p:cNvPr id="131" name="Google Shape;131;p19"/>
          <p:cNvGrpSpPr/>
          <p:nvPr/>
        </p:nvGrpSpPr>
        <p:grpSpPr>
          <a:xfrm>
            <a:off x="-11050" y="887200"/>
            <a:ext cx="9155050" cy="4256100"/>
            <a:chOff x="-11050" y="887200"/>
            <a:chExt cx="9155050" cy="4256100"/>
          </a:xfrm>
        </p:grpSpPr>
        <p:cxnSp>
          <p:nvCxnSpPr>
            <p:cNvPr id="132" name="Google Shape;132;p19"/>
            <p:cNvCxnSpPr/>
            <p:nvPr/>
          </p:nvCxnSpPr>
          <p:spPr>
            <a:xfrm>
              <a:off x="-11050" y="887200"/>
              <a:ext cx="8060400" cy="0"/>
            </a:xfrm>
            <a:prstGeom prst="straightConnector1">
              <a:avLst/>
            </a:prstGeom>
            <a:noFill/>
            <a:ln w="19050" cap="flat" cmpd="sng">
              <a:solidFill>
                <a:srgbClr val="1B394D"/>
              </a:solidFill>
              <a:prstDash val="solid"/>
              <a:round/>
              <a:headEnd type="none" w="med" len="med"/>
              <a:tailEnd type="diamond" w="med" len="med"/>
            </a:ln>
          </p:spPr>
        </p:cxnSp>
        <p:sp>
          <p:nvSpPr>
            <p:cNvPr id="133" name="Google Shape;133;p19"/>
            <p:cNvSpPr/>
            <p:nvPr/>
          </p:nvSpPr>
          <p:spPr>
            <a:xfrm>
              <a:off x="0" y="4593700"/>
              <a:ext cx="9144000" cy="549600"/>
            </a:xfrm>
            <a:prstGeom prst="rect">
              <a:avLst/>
            </a:prstGeom>
            <a:solidFill>
              <a:srgbClr val="1B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34" name="Google Shape;134;p19"/>
            <p:cNvSpPr/>
            <p:nvPr/>
          </p:nvSpPr>
          <p:spPr>
            <a:xfrm>
              <a:off x="0" y="4593700"/>
              <a:ext cx="549600" cy="549600"/>
            </a:xfrm>
            <a:prstGeom prst="rect">
              <a:avLst/>
            </a:prstGeom>
            <a:solidFill>
              <a:srgbClr val="2870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5" name="Google Shape;135;p19"/>
            <p:cNvCxnSpPr/>
            <p:nvPr/>
          </p:nvCxnSpPr>
          <p:spPr>
            <a:xfrm>
              <a:off x="-11050" y="887200"/>
              <a:ext cx="552900" cy="0"/>
            </a:xfrm>
            <a:prstGeom prst="straightConnector1">
              <a:avLst/>
            </a:prstGeom>
            <a:noFill/>
            <a:ln w="19050" cap="flat" cmpd="sng">
              <a:solidFill>
                <a:srgbClr val="28709D"/>
              </a:solidFill>
              <a:prstDash val="solid"/>
              <a:round/>
              <a:headEnd type="none" w="med" len="med"/>
              <a:tailEnd type="none" w="med" len="med"/>
            </a:ln>
          </p:spPr>
        </p:cxnSp>
      </p:grpSp>
      <p:sp>
        <p:nvSpPr>
          <p:cNvPr id="136" name="Google Shape;136;p19"/>
          <p:cNvSpPr txBox="1">
            <a:spLocks noGrp="1"/>
          </p:cNvSpPr>
          <p:nvPr>
            <p:ph type="body" idx="1"/>
          </p:nvPr>
        </p:nvSpPr>
        <p:spPr>
          <a:xfrm>
            <a:off x="549600" y="1200150"/>
            <a:ext cx="7497000" cy="29463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Clr>
                <a:srgbClr val="28709D"/>
              </a:buClr>
              <a:buSzPts val="2400"/>
              <a:buChar char="▪"/>
              <a:defRPr/>
            </a:lvl1pPr>
            <a:lvl2pPr marL="914400" lvl="1" indent="-381000" rtl="0">
              <a:spcBef>
                <a:spcPts val="0"/>
              </a:spcBef>
              <a:spcAft>
                <a:spcPts val="0"/>
              </a:spcAft>
              <a:buClr>
                <a:srgbClr val="28709D"/>
              </a:buClr>
              <a:buSzPts val="2400"/>
              <a:buChar char="▫"/>
              <a:defRPr/>
            </a:lvl2pPr>
            <a:lvl3pPr marL="1371600" lvl="2" indent="-381000" rtl="0">
              <a:spcBef>
                <a:spcPts val="0"/>
              </a:spcBef>
              <a:spcAft>
                <a:spcPts val="0"/>
              </a:spcAft>
              <a:buClr>
                <a:srgbClr val="28709D"/>
              </a:buClr>
              <a:buSzPts val="2400"/>
              <a:buChar char="▫"/>
              <a:defRPr/>
            </a:lvl3pPr>
            <a:lvl4pPr marL="1828800" lvl="3" indent="-381000" rtl="0">
              <a:spcBef>
                <a:spcPts val="0"/>
              </a:spcBef>
              <a:spcAft>
                <a:spcPts val="0"/>
              </a:spcAft>
              <a:buClr>
                <a:srgbClr val="28709D"/>
              </a:buClr>
              <a:buSzPts val="2400"/>
              <a:buChar char="▫"/>
              <a:defRPr/>
            </a:lvl4pPr>
            <a:lvl5pPr marL="2286000" lvl="4" indent="-381000" rtl="0">
              <a:spcBef>
                <a:spcPts val="0"/>
              </a:spcBef>
              <a:spcAft>
                <a:spcPts val="0"/>
              </a:spcAft>
              <a:buClr>
                <a:srgbClr val="28709D"/>
              </a:buClr>
              <a:buSzPts val="2400"/>
              <a:buChar char="▫"/>
              <a:defRPr/>
            </a:lvl5pPr>
            <a:lvl6pPr marL="2743200" lvl="5" indent="-381000" rtl="0">
              <a:spcBef>
                <a:spcPts val="0"/>
              </a:spcBef>
              <a:spcAft>
                <a:spcPts val="0"/>
              </a:spcAft>
              <a:buClr>
                <a:srgbClr val="28709D"/>
              </a:buClr>
              <a:buSzPts val="2400"/>
              <a:buChar char="▫"/>
              <a:defRPr/>
            </a:lvl6pPr>
            <a:lvl7pPr marL="3200400" lvl="6" indent="-381000" rtl="0">
              <a:spcBef>
                <a:spcPts val="0"/>
              </a:spcBef>
              <a:spcAft>
                <a:spcPts val="0"/>
              </a:spcAft>
              <a:buClr>
                <a:srgbClr val="28709D"/>
              </a:buClr>
              <a:buSzPts val="2400"/>
              <a:buChar char="▫"/>
              <a:defRPr/>
            </a:lvl7pPr>
            <a:lvl8pPr marL="3657600" lvl="7" indent="-381000" rtl="0">
              <a:spcBef>
                <a:spcPts val="0"/>
              </a:spcBef>
              <a:spcAft>
                <a:spcPts val="0"/>
              </a:spcAft>
              <a:buClr>
                <a:srgbClr val="28709D"/>
              </a:buClr>
              <a:buSzPts val="2400"/>
              <a:buChar char="▫"/>
              <a:defRPr/>
            </a:lvl8pPr>
            <a:lvl9pPr marL="4114800" lvl="8" indent="-381000" rtl="0">
              <a:spcBef>
                <a:spcPts val="0"/>
              </a:spcBef>
              <a:spcAft>
                <a:spcPts val="0"/>
              </a:spcAft>
              <a:buClr>
                <a:srgbClr val="28709D"/>
              </a:buClr>
              <a:buSzPts val="2400"/>
              <a:buChar char="▫"/>
              <a:defRPr/>
            </a:lvl9pPr>
          </a:lstStyle>
          <a:p>
            <a:endParaRPr/>
          </a:p>
        </p:txBody>
      </p:sp>
      <p:sp>
        <p:nvSpPr>
          <p:cNvPr id="137" name="Google Shape;137;p19"/>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hort + 1 column + image">
  <p:cSld name="TITLE_AND_BODY_1">
    <p:spTree>
      <p:nvGrpSpPr>
        <p:cNvPr id="1" name="Shape 138"/>
        <p:cNvGrpSpPr/>
        <p:nvPr/>
      </p:nvGrpSpPr>
      <p:grpSpPr>
        <a:xfrm>
          <a:off x="0" y="0"/>
          <a:ext cx="0" cy="0"/>
          <a:chOff x="0" y="0"/>
          <a:chExt cx="0" cy="0"/>
        </a:xfrm>
      </p:grpSpPr>
      <p:grpSp>
        <p:nvGrpSpPr>
          <p:cNvPr id="139" name="Google Shape;139;p20"/>
          <p:cNvGrpSpPr/>
          <p:nvPr/>
        </p:nvGrpSpPr>
        <p:grpSpPr>
          <a:xfrm>
            <a:off x="-11050" y="887200"/>
            <a:ext cx="9155050" cy="4256100"/>
            <a:chOff x="-11050" y="887200"/>
            <a:chExt cx="9155050" cy="4256100"/>
          </a:xfrm>
        </p:grpSpPr>
        <p:cxnSp>
          <p:nvCxnSpPr>
            <p:cNvPr id="140" name="Google Shape;140;p20"/>
            <p:cNvCxnSpPr/>
            <p:nvPr/>
          </p:nvCxnSpPr>
          <p:spPr>
            <a:xfrm>
              <a:off x="-11050" y="887200"/>
              <a:ext cx="4312200" cy="0"/>
            </a:xfrm>
            <a:prstGeom prst="straightConnector1">
              <a:avLst/>
            </a:prstGeom>
            <a:noFill/>
            <a:ln w="19050" cap="flat" cmpd="sng">
              <a:solidFill>
                <a:srgbClr val="1B394D"/>
              </a:solidFill>
              <a:prstDash val="solid"/>
              <a:round/>
              <a:headEnd type="none" w="med" len="med"/>
              <a:tailEnd type="diamond" w="med" len="med"/>
            </a:ln>
          </p:spPr>
        </p:cxnSp>
        <p:sp>
          <p:nvSpPr>
            <p:cNvPr id="141" name="Google Shape;141;p20"/>
            <p:cNvSpPr/>
            <p:nvPr/>
          </p:nvSpPr>
          <p:spPr>
            <a:xfrm>
              <a:off x="0" y="4593700"/>
              <a:ext cx="9144000" cy="549600"/>
            </a:xfrm>
            <a:prstGeom prst="rect">
              <a:avLst/>
            </a:prstGeom>
            <a:solidFill>
              <a:srgbClr val="1B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2" name="Google Shape;142;p20"/>
            <p:cNvSpPr/>
            <p:nvPr/>
          </p:nvSpPr>
          <p:spPr>
            <a:xfrm>
              <a:off x="0" y="4593700"/>
              <a:ext cx="549600" cy="549600"/>
            </a:xfrm>
            <a:prstGeom prst="rect">
              <a:avLst/>
            </a:prstGeom>
            <a:solidFill>
              <a:srgbClr val="2870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3" name="Google Shape;143;p20"/>
            <p:cNvCxnSpPr/>
            <p:nvPr/>
          </p:nvCxnSpPr>
          <p:spPr>
            <a:xfrm>
              <a:off x="-11050" y="887200"/>
              <a:ext cx="552900" cy="0"/>
            </a:xfrm>
            <a:prstGeom prst="straightConnector1">
              <a:avLst/>
            </a:prstGeom>
            <a:noFill/>
            <a:ln w="19050" cap="flat" cmpd="sng">
              <a:solidFill>
                <a:srgbClr val="28709D"/>
              </a:solidFill>
              <a:prstDash val="solid"/>
              <a:round/>
              <a:headEnd type="none" w="med" len="med"/>
              <a:tailEnd type="none" w="med" len="med"/>
            </a:ln>
          </p:spPr>
        </p:cxnSp>
      </p:grpSp>
      <p:sp>
        <p:nvSpPr>
          <p:cNvPr id="144" name="Google Shape;144;p20"/>
          <p:cNvSpPr txBox="1">
            <a:spLocks noGrp="1"/>
          </p:cNvSpPr>
          <p:nvPr>
            <p:ph type="title"/>
          </p:nvPr>
        </p:nvSpPr>
        <p:spPr>
          <a:xfrm>
            <a:off x="549600" y="361375"/>
            <a:ext cx="3740400" cy="54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45" name="Google Shape;145;p20"/>
          <p:cNvSpPr txBox="1">
            <a:spLocks noGrp="1"/>
          </p:cNvSpPr>
          <p:nvPr>
            <p:ph type="body" idx="1"/>
          </p:nvPr>
        </p:nvSpPr>
        <p:spPr>
          <a:xfrm>
            <a:off x="549600" y="1200150"/>
            <a:ext cx="6580500" cy="29463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Clr>
                <a:srgbClr val="28709D"/>
              </a:buClr>
              <a:buSzPts val="2400"/>
              <a:buChar char="▪"/>
              <a:defRPr/>
            </a:lvl1pPr>
            <a:lvl2pPr marL="914400" lvl="1" indent="-381000" rtl="0">
              <a:spcBef>
                <a:spcPts val="0"/>
              </a:spcBef>
              <a:spcAft>
                <a:spcPts val="0"/>
              </a:spcAft>
              <a:buClr>
                <a:srgbClr val="28709D"/>
              </a:buClr>
              <a:buSzPts val="2400"/>
              <a:buChar char="▫"/>
              <a:defRPr/>
            </a:lvl2pPr>
            <a:lvl3pPr marL="1371600" lvl="2" indent="-381000" rtl="0">
              <a:spcBef>
                <a:spcPts val="0"/>
              </a:spcBef>
              <a:spcAft>
                <a:spcPts val="0"/>
              </a:spcAft>
              <a:buClr>
                <a:srgbClr val="28709D"/>
              </a:buClr>
              <a:buSzPts val="2400"/>
              <a:buChar char="▫"/>
              <a:defRPr/>
            </a:lvl3pPr>
            <a:lvl4pPr marL="1828800" lvl="3" indent="-381000" rtl="0">
              <a:spcBef>
                <a:spcPts val="0"/>
              </a:spcBef>
              <a:spcAft>
                <a:spcPts val="0"/>
              </a:spcAft>
              <a:buClr>
                <a:srgbClr val="28709D"/>
              </a:buClr>
              <a:buSzPts val="2400"/>
              <a:buChar char="▫"/>
              <a:defRPr/>
            </a:lvl4pPr>
            <a:lvl5pPr marL="2286000" lvl="4" indent="-381000" rtl="0">
              <a:spcBef>
                <a:spcPts val="0"/>
              </a:spcBef>
              <a:spcAft>
                <a:spcPts val="0"/>
              </a:spcAft>
              <a:buClr>
                <a:srgbClr val="28709D"/>
              </a:buClr>
              <a:buSzPts val="2400"/>
              <a:buChar char="▫"/>
              <a:defRPr/>
            </a:lvl5pPr>
            <a:lvl6pPr marL="2743200" lvl="5" indent="-381000" rtl="0">
              <a:spcBef>
                <a:spcPts val="0"/>
              </a:spcBef>
              <a:spcAft>
                <a:spcPts val="0"/>
              </a:spcAft>
              <a:buClr>
                <a:srgbClr val="28709D"/>
              </a:buClr>
              <a:buSzPts val="2400"/>
              <a:buChar char="▫"/>
              <a:defRPr/>
            </a:lvl6pPr>
            <a:lvl7pPr marL="3200400" lvl="6" indent="-381000" rtl="0">
              <a:spcBef>
                <a:spcPts val="0"/>
              </a:spcBef>
              <a:spcAft>
                <a:spcPts val="0"/>
              </a:spcAft>
              <a:buClr>
                <a:srgbClr val="28709D"/>
              </a:buClr>
              <a:buSzPts val="2400"/>
              <a:buChar char="▫"/>
              <a:defRPr/>
            </a:lvl7pPr>
            <a:lvl8pPr marL="3657600" lvl="7" indent="-381000" rtl="0">
              <a:spcBef>
                <a:spcPts val="0"/>
              </a:spcBef>
              <a:spcAft>
                <a:spcPts val="0"/>
              </a:spcAft>
              <a:buClr>
                <a:srgbClr val="28709D"/>
              </a:buClr>
              <a:buSzPts val="2400"/>
              <a:buChar char="▫"/>
              <a:defRPr/>
            </a:lvl8pPr>
            <a:lvl9pPr marL="4114800" lvl="8" indent="-381000" rtl="0">
              <a:spcBef>
                <a:spcPts val="0"/>
              </a:spcBef>
              <a:spcAft>
                <a:spcPts val="0"/>
              </a:spcAft>
              <a:buClr>
                <a:srgbClr val="28709D"/>
              </a:buClr>
              <a:buSzPts val="2400"/>
              <a:buChar char="▫"/>
              <a:defRPr/>
            </a:lvl9pPr>
          </a:lstStyle>
          <a:p>
            <a:endParaRPr/>
          </a:p>
        </p:txBody>
      </p:sp>
      <p:sp>
        <p:nvSpPr>
          <p:cNvPr id="146" name="Google Shape;146;p20"/>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47"/>
        <p:cNvGrpSpPr/>
        <p:nvPr/>
      </p:nvGrpSpPr>
      <p:grpSpPr>
        <a:xfrm>
          <a:off x="0" y="0"/>
          <a:ext cx="0" cy="0"/>
          <a:chOff x="0" y="0"/>
          <a:chExt cx="0" cy="0"/>
        </a:xfrm>
      </p:grpSpPr>
      <p:grpSp>
        <p:nvGrpSpPr>
          <p:cNvPr id="148" name="Google Shape;148;p21"/>
          <p:cNvGrpSpPr/>
          <p:nvPr/>
        </p:nvGrpSpPr>
        <p:grpSpPr>
          <a:xfrm>
            <a:off x="-11050" y="887200"/>
            <a:ext cx="9155050" cy="4256100"/>
            <a:chOff x="-11050" y="887200"/>
            <a:chExt cx="9155050" cy="4256100"/>
          </a:xfrm>
        </p:grpSpPr>
        <p:cxnSp>
          <p:nvCxnSpPr>
            <p:cNvPr id="149" name="Google Shape;149;p21"/>
            <p:cNvCxnSpPr/>
            <p:nvPr/>
          </p:nvCxnSpPr>
          <p:spPr>
            <a:xfrm>
              <a:off x="-11050" y="887200"/>
              <a:ext cx="8060400" cy="0"/>
            </a:xfrm>
            <a:prstGeom prst="straightConnector1">
              <a:avLst/>
            </a:prstGeom>
            <a:noFill/>
            <a:ln w="19050" cap="flat" cmpd="sng">
              <a:solidFill>
                <a:srgbClr val="1B394D"/>
              </a:solidFill>
              <a:prstDash val="solid"/>
              <a:round/>
              <a:headEnd type="none" w="med" len="med"/>
              <a:tailEnd type="diamond" w="med" len="med"/>
            </a:ln>
          </p:spPr>
        </p:cxnSp>
        <p:sp>
          <p:nvSpPr>
            <p:cNvPr id="150" name="Google Shape;150;p21"/>
            <p:cNvSpPr/>
            <p:nvPr/>
          </p:nvSpPr>
          <p:spPr>
            <a:xfrm>
              <a:off x="0" y="4593700"/>
              <a:ext cx="9144000" cy="549600"/>
            </a:xfrm>
            <a:prstGeom prst="rect">
              <a:avLst/>
            </a:prstGeom>
            <a:solidFill>
              <a:srgbClr val="1B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51" name="Google Shape;151;p21"/>
            <p:cNvSpPr/>
            <p:nvPr/>
          </p:nvSpPr>
          <p:spPr>
            <a:xfrm>
              <a:off x="0" y="4593700"/>
              <a:ext cx="549600" cy="549600"/>
            </a:xfrm>
            <a:prstGeom prst="rect">
              <a:avLst/>
            </a:prstGeom>
            <a:solidFill>
              <a:srgbClr val="2870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2" name="Google Shape;152;p21"/>
            <p:cNvCxnSpPr/>
            <p:nvPr/>
          </p:nvCxnSpPr>
          <p:spPr>
            <a:xfrm>
              <a:off x="-11050" y="887200"/>
              <a:ext cx="552900" cy="0"/>
            </a:xfrm>
            <a:prstGeom prst="straightConnector1">
              <a:avLst/>
            </a:prstGeom>
            <a:noFill/>
            <a:ln w="19050" cap="flat" cmpd="sng">
              <a:solidFill>
                <a:srgbClr val="28709D"/>
              </a:solidFill>
              <a:prstDash val="solid"/>
              <a:round/>
              <a:headEnd type="none" w="med" len="med"/>
              <a:tailEnd type="none" w="med" len="med"/>
            </a:ln>
          </p:spPr>
        </p:cxnSp>
      </p:grpSp>
      <p:sp>
        <p:nvSpPr>
          <p:cNvPr id="153" name="Google Shape;153;p21"/>
          <p:cNvSpPr txBox="1">
            <a:spLocks noGrp="1"/>
          </p:cNvSpPr>
          <p:nvPr>
            <p:ph type="title"/>
          </p:nvPr>
        </p:nvSpPr>
        <p:spPr>
          <a:xfrm>
            <a:off x="549600" y="361375"/>
            <a:ext cx="7497000" cy="54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54" name="Google Shape;154;p21"/>
          <p:cNvSpPr txBox="1">
            <a:spLocks noGrp="1"/>
          </p:cNvSpPr>
          <p:nvPr>
            <p:ph type="body" idx="1"/>
          </p:nvPr>
        </p:nvSpPr>
        <p:spPr>
          <a:xfrm>
            <a:off x="549600" y="1200150"/>
            <a:ext cx="3639000" cy="31083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Clr>
                <a:srgbClr val="28709D"/>
              </a:buClr>
              <a:buSzPts val="2000"/>
              <a:buChar char="▪"/>
              <a:defRPr sz="2000"/>
            </a:lvl1pPr>
            <a:lvl2pPr marL="914400" lvl="1" indent="-355600" rtl="0">
              <a:spcBef>
                <a:spcPts val="0"/>
              </a:spcBef>
              <a:spcAft>
                <a:spcPts val="0"/>
              </a:spcAft>
              <a:buClr>
                <a:srgbClr val="28709D"/>
              </a:buClr>
              <a:buSzPts val="2000"/>
              <a:buChar char="▫"/>
              <a:defRPr sz="2000"/>
            </a:lvl2pPr>
            <a:lvl3pPr marL="1371600" lvl="2" indent="-355600" rtl="0">
              <a:spcBef>
                <a:spcPts val="0"/>
              </a:spcBef>
              <a:spcAft>
                <a:spcPts val="0"/>
              </a:spcAft>
              <a:buClr>
                <a:srgbClr val="28709D"/>
              </a:buClr>
              <a:buSzPts val="2000"/>
              <a:buChar char="▫"/>
              <a:defRPr sz="2000"/>
            </a:lvl3pPr>
            <a:lvl4pPr marL="1828800" lvl="3" indent="-355600" rtl="0">
              <a:spcBef>
                <a:spcPts val="0"/>
              </a:spcBef>
              <a:spcAft>
                <a:spcPts val="0"/>
              </a:spcAft>
              <a:buClr>
                <a:srgbClr val="28709D"/>
              </a:buClr>
              <a:buSzPts val="2000"/>
              <a:buChar char="▫"/>
              <a:defRPr sz="2000"/>
            </a:lvl4pPr>
            <a:lvl5pPr marL="2286000" lvl="4" indent="-355600" rtl="0">
              <a:spcBef>
                <a:spcPts val="0"/>
              </a:spcBef>
              <a:spcAft>
                <a:spcPts val="0"/>
              </a:spcAft>
              <a:buClr>
                <a:srgbClr val="28709D"/>
              </a:buClr>
              <a:buSzPts val="2000"/>
              <a:buChar char="▫"/>
              <a:defRPr sz="2000"/>
            </a:lvl5pPr>
            <a:lvl6pPr marL="2743200" lvl="5" indent="-355600" rtl="0">
              <a:spcBef>
                <a:spcPts val="0"/>
              </a:spcBef>
              <a:spcAft>
                <a:spcPts val="0"/>
              </a:spcAft>
              <a:buClr>
                <a:srgbClr val="28709D"/>
              </a:buClr>
              <a:buSzPts val="2000"/>
              <a:buChar char="▫"/>
              <a:defRPr sz="2000"/>
            </a:lvl6pPr>
            <a:lvl7pPr marL="3200400" lvl="6" indent="-355600" rtl="0">
              <a:spcBef>
                <a:spcPts val="0"/>
              </a:spcBef>
              <a:spcAft>
                <a:spcPts val="0"/>
              </a:spcAft>
              <a:buClr>
                <a:srgbClr val="28709D"/>
              </a:buClr>
              <a:buSzPts val="2000"/>
              <a:buChar char="▫"/>
              <a:defRPr sz="2000"/>
            </a:lvl7pPr>
            <a:lvl8pPr marL="3657600" lvl="7" indent="-355600" rtl="0">
              <a:spcBef>
                <a:spcPts val="0"/>
              </a:spcBef>
              <a:spcAft>
                <a:spcPts val="0"/>
              </a:spcAft>
              <a:buClr>
                <a:srgbClr val="28709D"/>
              </a:buClr>
              <a:buSzPts val="2000"/>
              <a:buChar char="▫"/>
              <a:defRPr sz="2000"/>
            </a:lvl8pPr>
            <a:lvl9pPr marL="4114800" lvl="8" indent="-355600" rtl="0">
              <a:spcBef>
                <a:spcPts val="0"/>
              </a:spcBef>
              <a:spcAft>
                <a:spcPts val="0"/>
              </a:spcAft>
              <a:buClr>
                <a:srgbClr val="28709D"/>
              </a:buClr>
              <a:buSzPts val="2000"/>
              <a:buChar char="▫"/>
              <a:defRPr sz="2000"/>
            </a:lvl9pPr>
          </a:lstStyle>
          <a:p>
            <a:endParaRPr/>
          </a:p>
        </p:txBody>
      </p:sp>
      <p:sp>
        <p:nvSpPr>
          <p:cNvPr id="155" name="Google Shape;155;p21"/>
          <p:cNvSpPr txBox="1">
            <a:spLocks noGrp="1"/>
          </p:cNvSpPr>
          <p:nvPr>
            <p:ph type="body" idx="2"/>
          </p:nvPr>
        </p:nvSpPr>
        <p:spPr>
          <a:xfrm>
            <a:off x="4407604" y="1200150"/>
            <a:ext cx="3639000" cy="31083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Clr>
                <a:srgbClr val="28709D"/>
              </a:buClr>
              <a:buSzPts val="2000"/>
              <a:buChar char="▪"/>
              <a:defRPr sz="2000"/>
            </a:lvl1pPr>
            <a:lvl2pPr marL="914400" lvl="1" indent="-355600" rtl="0">
              <a:spcBef>
                <a:spcPts val="0"/>
              </a:spcBef>
              <a:spcAft>
                <a:spcPts val="0"/>
              </a:spcAft>
              <a:buClr>
                <a:srgbClr val="28709D"/>
              </a:buClr>
              <a:buSzPts val="2000"/>
              <a:buChar char="▫"/>
              <a:defRPr sz="2000"/>
            </a:lvl2pPr>
            <a:lvl3pPr marL="1371600" lvl="2" indent="-355600" rtl="0">
              <a:spcBef>
                <a:spcPts val="0"/>
              </a:spcBef>
              <a:spcAft>
                <a:spcPts val="0"/>
              </a:spcAft>
              <a:buClr>
                <a:srgbClr val="28709D"/>
              </a:buClr>
              <a:buSzPts val="2000"/>
              <a:buChar char="▫"/>
              <a:defRPr sz="2000"/>
            </a:lvl3pPr>
            <a:lvl4pPr marL="1828800" lvl="3" indent="-355600" rtl="0">
              <a:spcBef>
                <a:spcPts val="0"/>
              </a:spcBef>
              <a:spcAft>
                <a:spcPts val="0"/>
              </a:spcAft>
              <a:buClr>
                <a:srgbClr val="28709D"/>
              </a:buClr>
              <a:buSzPts val="2000"/>
              <a:buChar char="▫"/>
              <a:defRPr sz="2000"/>
            </a:lvl4pPr>
            <a:lvl5pPr marL="2286000" lvl="4" indent="-355600" rtl="0">
              <a:spcBef>
                <a:spcPts val="0"/>
              </a:spcBef>
              <a:spcAft>
                <a:spcPts val="0"/>
              </a:spcAft>
              <a:buClr>
                <a:srgbClr val="28709D"/>
              </a:buClr>
              <a:buSzPts val="2000"/>
              <a:buChar char="▫"/>
              <a:defRPr sz="2000"/>
            </a:lvl5pPr>
            <a:lvl6pPr marL="2743200" lvl="5" indent="-355600" rtl="0">
              <a:spcBef>
                <a:spcPts val="0"/>
              </a:spcBef>
              <a:spcAft>
                <a:spcPts val="0"/>
              </a:spcAft>
              <a:buClr>
                <a:srgbClr val="28709D"/>
              </a:buClr>
              <a:buSzPts val="2000"/>
              <a:buChar char="▫"/>
              <a:defRPr sz="2000"/>
            </a:lvl6pPr>
            <a:lvl7pPr marL="3200400" lvl="6" indent="-355600" rtl="0">
              <a:spcBef>
                <a:spcPts val="0"/>
              </a:spcBef>
              <a:spcAft>
                <a:spcPts val="0"/>
              </a:spcAft>
              <a:buClr>
                <a:srgbClr val="28709D"/>
              </a:buClr>
              <a:buSzPts val="2000"/>
              <a:buChar char="▫"/>
              <a:defRPr sz="2000"/>
            </a:lvl7pPr>
            <a:lvl8pPr marL="3657600" lvl="7" indent="-355600" rtl="0">
              <a:spcBef>
                <a:spcPts val="0"/>
              </a:spcBef>
              <a:spcAft>
                <a:spcPts val="0"/>
              </a:spcAft>
              <a:buClr>
                <a:srgbClr val="28709D"/>
              </a:buClr>
              <a:buSzPts val="2000"/>
              <a:buChar char="▫"/>
              <a:defRPr sz="2000"/>
            </a:lvl8pPr>
            <a:lvl9pPr marL="4114800" lvl="8" indent="-355600" rtl="0">
              <a:spcBef>
                <a:spcPts val="0"/>
              </a:spcBef>
              <a:spcAft>
                <a:spcPts val="0"/>
              </a:spcAft>
              <a:buClr>
                <a:srgbClr val="28709D"/>
              </a:buClr>
              <a:buSzPts val="2000"/>
              <a:buChar char="▫"/>
              <a:defRPr sz="2000"/>
            </a:lvl9pPr>
          </a:lstStyle>
          <a:p>
            <a:endParaRPr/>
          </a:p>
        </p:txBody>
      </p:sp>
      <p:sp>
        <p:nvSpPr>
          <p:cNvPr id="156" name="Google Shape;156;p21"/>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p:nvPr/>
        </p:nvSpPr>
        <p:spPr>
          <a:xfrm>
            <a:off x="0" y="0"/>
            <a:ext cx="9143954" cy="5143389"/>
          </a:xfrm>
          <a:custGeom>
            <a:avLst/>
            <a:gdLst/>
            <a:ahLst/>
            <a:cxnLst/>
            <a:rect l="l" t="t" r="r" b="b"/>
            <a:pathLst>
              <a:path w="94270" h="53026" extrusionOk="0">
                <a:moveTo>
                  <a:pt x="49676" y="4677"/>
                </a:moveTo>
                <a:lnTo>
                  <a:pt x="49731" y="5469"/>
                </a:lnTo>
                <a:lnTo>
                  <a:pt x="49749" y="6408"/>
                </a:lnTo>
                <a:lnTo>
                  <a:pt x="49786" y="7660"/>
                </a:lnTo>
                <a:lnTo>
                  <a:pt x="49786" y="9169"/>
                </a:lnTo>
                <a:lnTo>
                  <a:pt x="49731" y="10900"/>
                </a:lnTo>
                <a:lnTo>
                  <a:pt x="49694" y="11858"/>
                </a:lnTo>
                <a:lnTo>
                  <a:pt x="49639" y="12833"/>
                </a:lnTo>
                <a:lnTo>
                  <a:pt x="49584" y="13846"/>
                </a:lnTo>
                <a:lnTo>
                  <a:pt x="49492" y="14895"/>
                </a:lnTo>
                <a:lnTo>
                  <a:pt x="49381" y="15982"/>
                </a:lnTo>
                <a:lnTo>
                  <a:pt x="49252" y="17086"/>
                </a:lnTo>
                <a:lnTo>
                  <a:pt x="49087" y="18191"/>
                </a:lnTo>
                <a:lnTo>
                  <a:pt x="48921" y="19314"/>
                </a:lnTo>
                <a:lnTo>
                  <a:pt x="48700" y="20456"/>
                </a:lnTo>
                <a:lnTo>
                  <a:pt x="48479" y="21597"/>
                </a:lnTo>
                <a:lnTo>
                  <a:pt x="48203" y="22720"/>
                </a:lnTo>
                <a:lnTo>
                  <a:pt x="47908" y="23844"/>
                </a:lnTo>
                <a:lnTo>
                  <a:pt x="47577" y="24948"/>
                </a:lnTo>
                <a:lnTo>
                  <a:pt x="47209" y="26053"/>
                </a:lnTo>
                <a:lnTo>
                  <a:pt x="47006" y="26587"/>
                </a:lnTo>
                <a:lnTo>
                  <a:pt x="46804" y="27121"/>
                </a:lnTo>
                <a:lnTo>
                  <a:pt x="46583" y="27636"/>
                </a:lnTo>
                <a:lnTo>
                  <a:pt x="46362" y="28152"/>
                </a:lnTo>
                <a:lnTo>
                  <a:pt x="46122" y="28667"/>
                </a:lnTo>
                <a:lnTo>
                  <a:pt x="45883" y="29165"/>
                </a:lnTo>
                <a:lnTo>
                  <a:pt x="45625" y="29643"/>
                </a:lnTo>
                <a:lnTo>
                  <a:pt x="45349" y="30122"/>
                </a:lnTo>
                <a:lnTo>
                  <a:pt x="45073" y="30601"/>
                </a:lnTo>
                <a:lnTo>
                  <a:pt x="44778" y="31061"/>
                </a:lnTo>
                <a:lnTo>
                  <a:pt x="44484" y="31503"/>
                </a:lnTo>
                <a:lnTo>
                  <a:pt x="44171" y="31926"/>
                </a:lnTo>
                <a:lnTo>
                  <a:pt x="43839" y="32350"/>
                </a:lnTo>
                <a:lnTo>
                  <a:pt x="43508" y="32736"/>
                </a:lnTo>
                <a:lnTo>
                  <a:pt x="43158" y="33123"/>
                </a:lnTo>
                <a:lnTo>
                  <a:pt x="42827" y="33491"/>
                </a:lnTo>
                <a:lnTo>
                  <a:pt x="42458" y="33841"/>
                </a:lnTo>
                <a:lnTo>
                  <a:pt x="42109" y="34154"/>
                </a:lnTo>
                <a:lnTo>
                  <a:pt x="41740" y="34467"/>
                </a:lnTo>
                <a:lnTo>
                  <a:pt x="41372" y="34780"/>
                </a:lnTo>
                <a:lnTo>
                  <a:pt x="41004" y="35056"/>
                </a:lnTo>
                <a:lnTo>
                  <a:pt x="40617" y="35314"/>
                </a:lnTo>
                <a:lnTo>
                  <a:pt x="40231" y="35572"/>
                </a:lnTo>
                <a:lnTo>
                  <a:pt x="39844" y="35811"/>
                </a:lnTo>
                <a:lnTo>
                  <a:pt x="39457" y="36032"/>
                </a:lnTo>
                <a:lnTo>
                  <a:pt x="39052" y="36253"/>
                </a:lnTo>
                <a:lnTo>
                  <a:pt x="38666" y="36437"/>
                </a:lnTo>
                <a:lnTo>
                  <a:pt x="38261" y="36621"/>
                </a:lnTo>
                <a:lnTo>
                  <a:pt x="37874" y="36805"/>
                </a:lnTo>
                <a:lnTo>
                  <a:pt x="37469" y="36953"/>
                </a:lnTo>
                <a:lnTo>
                  <a:pt x="36659" y="37247"/>
                </a:lnTo>
                <a:lnTo>
                  <a:pt x="35867" y="37487"/>
                </a:lnTo>
                <a:lnTo>
                  <a:pt x="35057" y="37689"/>
                </a:lnTo>
                <a:lnTo>
                  <a:pt x="34265" y="37836"/>
                </a:lnTo>
                <a:lnTo>
                  <a:pt x="33492" y="37965"/>
                </a:lnTo>
                <a:lnTo>
                  <a:pt x="32719" y="38057"/>
                </a:lnTo>
                <a:lnTo>
                  <a:pt x="31964" y="38131"/>
                </a:lnTo>
                <a:lnTo>
                  <a:pt x="31227" y="38168"/>
                </a:lnTo>
                <a:lnTo>
                  <a:pt x="30528" y="38186"/>
                </a:lnTo>
                <a:lnTo>
                  <a:pt x="29846" y="38168"/>
                </a:lnTo>
                <a:lnTo>
                  <a:pt x="29202" y="38149"/>
                </a:lnTo>
                <a:lnTo>
                  <a:pt x="28576" y="38113"/>
                </a:lnTo>
                <a:lnTo>
                  <a:pt x="27987" y="38057"/>
                </a:lnTo>
                <a:lnTo>
                  <a:pt x="27453" y="37984"/>
                </a:lnTo>
                <a:lnTo>
                  <a:pt x="26956" y="37928"/>
                </a:lnTo>
                <a:lnTo>
                  <a:pt x="26090" y="37781"/>
                </a:lnTo>
                <a:lnTo>
                  <a:pt x="25446" y="37652"/>
                </a:lnTo>
                <a:lnTo>
                  <a:pt x="25041" y="37560"/>
                </a:lnTo>
                <a:lnTo>
                  <a:pt x="24912" y="37523"/>
                </a:lnTo>
                <a:lnTo>
                  <a:pt x="24838" y="37395"/>
                </a:lnTo>
                <a:lnTo>
                  <a:pt x="24636" y="37026"/>
                </a:lnTo>
                <a:lnTo>
                  <a:pt x="24323" y="36456"/>
                </a:lnTo>
                <a:lnTo>
                  <a:pt x="23955" y="35664"/>
                </a:lnTo>
                <a:lnTo>
                  <a:pt x="23752" y="35204"/>
                </a:lnTo>
                <a:lnTo>
                  <a:pt x="23550" y="34706"/>
                </a:lnTo>
                <a:lnTo>
                  <a:pt x="23347" y="34154"/>
                </a:lnTo>
                <a:lnTo>
                  <a:pt x="23126" y="33565"/>
                </a:lnTo>
                <a:lnTo>
                  <a:pt x="22924" y="32957"/>
                </a:lnTo>
                <a:lnTo>
                  <a:pt x="22739" y="32294"/>
                </a:lnTo>
                <a:lnTo>
                  <a:pt x="22555" y="31613"/>
                </a:lnTo>
                <a:lnTo>
                  <a:pt x="22390" y="30895"/>
                </a:lnTo>
                <a:lnTo>
                  <a:pt x="22242" y="30159"/>
                </a:lnTo>
                <a:lnTo>
                  <a:pt x="22113" y="29385"/>
                </a:lnTo>
                <a:lnTo>
                  <a:pt x="22021" y="28612"/>
                </a:lnTo>
                <a:lnTo>
                  <a:pt x="21966" y="27802"/>
                </a:lnTo>
                <a:lnTo>
                  <a:pt x="21929" y="26974"/>
                </a:lnTo>
                <a:lnTo>
                  <a:pt x="21948" y="26145"/>
                </a:lnTo>
                <a:lnTo>
                  <a:pt x="22003" y="25298"/>
                </a:lnTo>
                <a:lnTo>
                  <a:pt x="22040" y="24856"/>
                </a:lnTo>
                <a:lnTo>
                  <a:pt x="22095" y="24433"/>
                </a:lnTo>
                <a:lnTo>
                  <a:pt x="22169" y="23991"/>
                </a:lnTo>
                <a:lnTo>
                  <a:pt x="22242" y="23567"/>
                </a:lnTo>
                <a:lnTo>
                  <a:pt x="22334" y="23125"/>
                </a:lnTo>
                <a:lnTo>
                  <a:pt x="22445" y="22684"/>
                </a:lnTo>
                <a:lnTo>
                  <a:pt x="22574" y="22260"/>
                </a:lnTo>
                <a:lnTo>
                  <a:pt x="22703" y="21818"/>
                </a:lnTo>
                <a:lnTo>
                  <a:pt x="22850" y="21376"/>
                </a:lnTo>
                <a:lnTo>
                  <a:pt x="23034" y="20935"/>
                </a:lnTo>
                <a:lnTo>
                  <a:pt x="23218" y="20493"/>
                </a:lnTo>
                <a:lnTo>
                  <a:pt x="23421" y="20069"/>
                </a:lnTo>
                <a:lnTo>
                  <a:pt x="23623" y="19627"/>
                </a:lnTo>
                <a:lnTo>
                  <a:pt x="23863" y="19185"/>
                </a:lnTo>
                <a:lnTo>
                  <a:pt x="24120" y="18762"/>
                </a:lnTo>
                <a:lnTo>
                  <a:pt x="24397" y="18320"/>
                </a:lnTo>
                <a:lnTo>
                  <a:pt x="24691" y="17897"/>
                </a:lnTo>
                <a:lnTo>
                  <a:pt x="24986" y="17473"/>
                </a:lnTo>
                <a:lnTo>
                  <a:pt x="25317" y="17050"/>
                </a:lnTo>
                <a:lnTo>
                  <a:pt x="25667" y="16645"/>
                </a:lnTo>
                <a:lnTo>
                  <a:pt x="26035" y="16240"/>
                </a:lnTo>
                <a:lnTo>
                  <a:pt x="26403" y="15834"/>
                </a:lnTo>
                <a:lnTo>
                  <a:pt x="26790" y="15448"/>
                </a:lnTo>
                <a:lnTo>
                  <a:pt x="27177" y="15061"/>
                </a:lnTo>
                <a:lnTo>
                  <a:pt x="27600" y="14693"/>
                </a:lnTo>
                <a:lnTo>
                  <a:pt x="28024" y="14325"/>
                </a:lnTo>
                <a:lnTo>
                  <a:pt x="28447" y="13956"/>
                </a:lnTo>
                <a:lnTo>
                  <a:pt x="28889" y="13607"/>
                </a:lnTo>
                <a:lnTo>
                  <a:pt x="29349" y="13257"/>
                </a:lnTo>
                <a:lnTo>
                  <a:pt x="29810" y="12925"/>
                </a:lnTo>
                <a:lnTo>
                  <a:pt x="30767" y="12263"/>
                </a:lnTo>
                <a:lnTo>
                  <a:pt x="31743" y="11637"/>
                </a:lnTo>
                <a:lnTo>
                  <a:pt x="32737" y="11047"/>
                </a:lnTo>
                <a:lnTo>
                  <a:pt x="33750" y="10477"/>
                </a:lnTo>
                <a:lnTo>
                  <a:pt x="34781" y="9943"/>
                </a:lnTo>
                <a:lnTo>
                  <a:pt x="35812" y="9446"/>
                </a:lnTo>
                <a:lnTo>
                  <a:pt x="36843" y="8949"/>
                </a:lnTo>
                <a:lnTo>
                  <a:pt x="37874" y="8507"/>
                </a:lnTo>
                <a:lnTo>
                  <a:pt x="38905" y="8065"/>
                </a:lnTo>
                <a:lnTo>
                  <a:pt x="39899" y="7678"/>
                </a:lnTo>
                <a:lnTo>
                  <a:pt x="40893" y="7291"/>
                </a:lnTo>
                <a:lnTo>
                  <a:pt x="41851" y="6960"/>
                </a:lnTo>
                <a:lnTo>
                  <a:pt x="42771" y="6629"/>
                </a:lnTo>
                <a:lnTo>
                  <a:pt x="43674" y="6334"/>
                </a:lnTo>
                <a:lnTo>
                  <a:pt x="45331" y="5819"/>
                </a:lnTo>
                <a:lnTo>
                  <a:pt x="46785" y="5395"/>
                </a:lnTo>
                <a:lnTo>
                  <a:pt x="47982" y="5082"/>
                </a:lnTo>
                <a:lnTo>
                  <a:pt x="48903" y="4861"/>
                </a:lnTo>
                <a:lnTo>
                  <a:pt x="49676" y="4677"/>
                </a:lnTo>
                <a:close/>
                <a:moveTo>
                  <a:pt x="1" y="0"/>
                </a:moveTo>
                <a:lnTo>
                  <a:pt x="1" y="53026"/>
                </a:lnTo>
                <a:lnTo>
                  <a:pt x="94269" y="53026"/>
                </a:lnTo>
                <a:lnTo>
                  <a:pt x="94269" y="0"/>
                </a:lnTo>
                <a:close/>
              </a:path>
            </a:pathLst>
          </a:custGeom>
          <a:solidFill>
            <a:srgbClr val="9BCF6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235802" y="2802078"/>
            <a:ext cx="1905613" cy="1255536"/>
          </a:xfrm>
          <a:custGeom>
            <a:avLst/>
            <a:gdLst/>
            <a:ahLst/>
            <a:cxnLst/>
            <a:rect l="l" t="t" r="r" b="b"/>
            <a:pathLst>
              <a:path w="19646" h="12944" extrusionOk="0">
                <a:moveTo>
                  <a:pt x="9261" y="0"/>
                </a:moveTo>
                <a:lnTo>
                  <a:pt x="8654" y="19"/>
                </a:lnTo>
                <a:lnTo>
                  <a:pt x="8065" y="37"/>
                </a:lnTo>
                <a:lnTo>
                  <a:pt x="7457" y="74"/>
                </a:lnTo>
                <a:lnTo>
                  <a:pt x="6868" y="129"/>
                </a:lnTo>
                <a:lnTo>
                  <a:pt x="6297" y="203"/>
                </a:lnTo>
                <a:lnTo>
                  <a:pt x="5174" y="350"/>
                </a:lnTo>
                <a:lnTo>
                  <a:pt x="4106" y="534"/>
                </a:lnTo>
                <a:lnTo>
                  <a:pt x="3130" y="737"/>
                </a:lnTo>
                <a:lnTo>
                  <a:pt x="2247" y="939"/>
                </a:lnTo>
                <a:lnTo>
                  <a:pt x="1492" y="1123"/>
                </a:lnTo>
                <a:lnTo>
                  <a:pt x="866" y="1289"/>
                </a:lnTo>
                <a:lnTo>
                  <a:pt x="405" y="1436"/>
                </a:lnTo>
                <a:lnTo>
                  <a:pt x="0" y="1547"/>
                </a:lnTo>
                <a:lnTo>
                  <a:pt x="203" y="1915"/>
                </a:lnTo>
                <a:lnTo>
                  <a:pt x="424" y="2357"/>
                </a:lnTo>
                <a:lnTo>
                  <a:pt x="737" y="2909"/>
                </a:lnTo>
                <a:lnTo>
                  <a:pt x="1142" y="3591"/>
                </a:lnTo>
                <a:lnTo>
                  <a:pt x="1602" y="4364"/>
                </a:lnTo>
                <a:lnTo>
                  <a:pt x="2155" y="5192"/>
                </a:lnTo>
                <a:lnTo>
                  <a:pt x="2762" y="6095"/>
                </a:lnTo>
                <a:lnTo>
                  <a:pt x="3425" y="6997"/>
                </a:lnTo>
                <a:lnTo>
                  <a:pt x="3793" y="7457"/>
                </a:lnTo>
                <a:lnTo>
                  <a:pt x="4161" y="7917"/>
                </a:lnTo>
                <a:lnTo>
                  <a:pt x="4548" y="8378"/>
                </a:lnTo>
                <a:lnTo>
                  <a:pt x="4953" y="8820"/>
                </a:lnTo>
                <a:lnTo>
                  <a:pt x="5358" y="9261"/>
                </a:lnTo>
                <a:lnTo>
                  <a:pt x="5800" y="9685"/>
                </a:lnTo>
                <a:lnTo>
                  <a:pt x="6223" y="10090"/>
                </a:lnTo>
                <a:lnTo>
                  <a:pt x="6684" y="10495"/>
                </a:lnTo>
                <a:lnTo>
                  <a:pt x="7144" y="10863"/>
                </a:lnTo>
                <a:lnTo>
                  <a:pt x="7604" y="11213"/>
                </a:lnTo>
                <a:lnTo>
                  <a:pt x="8083" y="11544"/>
                </a:lnTo>
                <a:lnTo>
                  <a:pt x="8580" y="11839"/>
                </a:lnTo>
                <a:lnTo>
                  <a:pt x="9077" y="12097"/>
                </a:lnTo>
                <a:lnTo>
                  <a:pt x="9574" y="12336"/>
                </a:lnTo>
                <a:lnTo>
                  <a:pt x="9979" y="12483"/>
                </a:lnTo>
                <a:lnTo>
                  <a:pt x="10385" y="12631"/>
                </a:lnTo>
                <a:lnTo>
                  <a:pt x="10790" y="12723"/>
                </a:lnTo>
                <a:lnTo>
                  <a:pt x="11195" y="12815"/>
                </a:lnTo>
                <a:lnTo>
                  <a:pt x="11581" y="12888"/>
                </a:lnTo>
                <a:lnTo>
                  <a:pt x="11986" y="12925"/>
                </a:lnTo>
                <a:lnTo>
                  <a:pt x="12355" y="12944"/>
                </a:lnTo>
                <a:lnTo>
                  <a:pt x="12741" y="12944"/>
                </a:lnTo>
                <a:lnTo>
                  <a:pt x="13109" y="12925"/>
                </a:lnTo>
                <a:lnTo>
                  <a:pt x="13478" y="12888"/>
                </a:lnTo>
                <a:lnTo>
                  <a:pt x="13846" y="12852"/>
                </a:lnTo>
                <a:lnTo>
                  <a:pt x="14196" y="12778"/>
                </a:lnTo>
                <a:lnTo>
                  <a:pt x="14527" y="12704"/>
                </a:lnTo>
                <a:lnTo>
                  <a:pt x="14877" y="12631"/>
                </a:lnTo>
                <a:lnTo>
                  <a:pt x="15208" y="12520"/>
                </a:lnTo>
                <a:lnTo>
                  <a:pt x="15521" y="12410"/>
                </a:lnTo>
                <a:lnTo>
                  <a:pt x="16129" y="12170"/>
                </a:lnTo>
                <a:lnTo>
                  <a:pt x="16718" y="11913"/>
                </a:lnTo>
                <a:lnTo>
                  <a:pt x="17252" y="11618"/>
                </a:lnTo>
                <a:lnTo>
                  <a:pt x="17731" y="11324"/>
                </a:lnTo>
                <a:lnTo>
                  <a:pt x="18173" y="11029"/>
                </a:lnTo>
                <a:lnTo>
                  <a:pt x="18559" y="10753"/>
                </a:lnTo>
                <a:lnTo>
                  <a:pt x="18891" y="10495"/>
                </a:lnTo>
                <a:lnTo>
                  <a:pt x="19167" y="10274"/>
                </a:lnTo>
                <a:lnTo>
                  <a:pt x="5929" y="4069"/>
                </a:lnTo>
                <a:lnTo>
                  <a:pt x="19646" y="9225"/>
                </a:lnTo>
                <a:lnTo>
                  <a:pt x="19646" y="9225"/>
                </a:lnTo>
                <a:lnTo>
                  <a:pt x="19609" y="8875"/>
                </a:lnTo>
                <a:lnTo>
                  <a:pt x="19572" y="8451"/>
                </a:lnTo>
                <a:lnTo>
                  <a:pt x="19498" y="7991"/>
                </a:lnTo>
                <a:lnTo>
                  <a:pt x="19406" y="7475"/>
                </a:lnTo>
                <a:lnTo>
                  <a:pt x="19277" y="6923"/>
                </a:lnTo>
                <a:lnTo>
                  <a:pt x="19112" y="6334"/>
                </a:lnTo>
                <a:lnTo>
                  <a:pt x="18909" y="5726"/>
                </a:lnTo>
                <a:lnTo>
                  <a:pt x="18651" y="5119"/>
                </a:lnTo>
                <a:lnTo>
                  <a:pt x="18504" y="4806"/>
                </a:lnTo>
                <a:lnTo>
                  <a:pt x="18338" y="4493"/>
                </a:lnTo>
                <a:lnTo>
                  <a:pt x="18173" y="4180"/>
                </a:lnTo>
                <a:lnTo>
                  <a:pt x="17989" y="3885"/>
                </a:lnTo>
                <a:lnTo>
                  <a:pt x="17786" y="3591"/>
                </a:lnTo>
                <a:lnTo>
                  <a:pt x="17565" y="3296"/>
                </a:lnTo>
                <a:lnTo>
                  <a:pt x="17326" y="3001"/>
                </a:lnTo>
                <a:lnTo>
                  <a:pt x="17086" y="2725"/>
                </a:lnTo>
                <a:lnTo>
                  <a:pt x="16810" y="2449"/>
                </a:lnTo>
                <a:lnTo>
                  <a:pt x="16534" y="2173"/>
                </a:lnTo>
                <a:lnTo>
                  <a:pt x="16221" y="1934"/>
                </a:lnTo>
                <a:lnTo>
                  <a:pt x="15890" y="1694"/>
                </a:lnTo>
                <a:lnTo>
                  <a:pt x="15558" y="1455"/>
                </a:lnTo>
                <a:lnTo>
                  <a:pt x="15190" y="1252"/>
                </a:lnTo>
                <a:lnTo>
                  <a:pt x="14803" y="1050"/>
                </a:lnTo>
                <a:lnTo>
                  <a:pt x="14398" y="866"/>
                </a:lnTo>
                <a:lnTo>
                  <a:pt x="13883" y="663"/>
                </a:lnTo>
                <a:lnTo>
                  <a:pt x="13349" y="497"/>
                </a:lnTo>
                <a:lnTo>
                  <a:pt x="12796" y="350"/>
                </a:lnTo>
                <a:lnTo>
                  <a:pt x="12226" y="240"/>
                </a:lnTo>
                <a:lnTo>
                  <a:pt x="11655" y="148"/>
                </a:lnTo>
                <a:lnTo>
                  <a:pt x="11066" y="74"/>
                </a:lnTo>
                <a:lnTo>
                  <a:pt x="10458" y="37"/>
                </a:lnTo>
                <a:lnTo>
                  <a:pt x="9869"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0" y="4136091"/>
            <a:ext cx="1085984" cy="1007319"/>
          </a:xfrm>
          <a:custGeom>
            <a:avLst/>
            <a:gdLst/>
            <a:ahLst/>
            <a:cxnLst/>
            <a:rect l="l" t="t" r="r" b="b"/>
            <a:pathLst>
              <a:path w="11196" h="10385" extrusionOk="0">
                <a:moveTo>
                  <a:pt x="3812" y="1"/>
                </a:moveTo>
                <a:lnTo>
                  <a:pt x="3518" y="19"/>
                </a:lnTo>
                <a:lnTo>
                  <a:pt x="2965" y="93"/>
                </a:lnTo>
                <a:lnTo>
                  <a:pt x="2431" y="203"/>
                </a:lnTo>
                <a:lnTo>
                  <a:pt x="1916" y="351"/>
                </a:lnTo>
                <a:lnTo>
                  <a:pt x="1400" y="535"/>
                </a:lnTo>
                <a:lnTo>
                  <a:pt x="922" y="756"/>
                </a:lnTo>
                <a:lnTo>
                  <a:pt x="443" y="995"/>
                </a:lnTo>
                <a:lnTo>
                  <a:pt x="1" y="1290"/>
                </a:lnTo>
                <a:lnTo>
                  <a:pt x="1" y="10385"/>
                </a:lnTo>
                <a:lnTo>
                  <a:pt x="10404" y="10385"/>
                </a:lnTo>
                <a:lnTo>
                  <a:pt x="10569" y="10017"/>
                </a:lnTo>
                <a:lnTo>
                  <a:pt x="10735" y="9630"/>
                </a:lnTo>
                <a:lnTo>
                  <a:pt x="10882" y="9225"/>
                </a:lnTo>
                <a:lnTo>
                  <a:pt x="10993" y="8820"/>
                </a:lnTo>
                <a:lnTo>
                  <a:pt x="11085" y="8397"/>
                </a:lnTo>
                <a:lnTo>
                  <a:pt x="11140" y="7973"/>
                </a:lnTo>
                <a:lnTo>
                  <a:pt x="11177" y="7550"/>
                </a:lnTo>
                <a:lnTo>
                  <a:pt x="11195" y="7108"/>
                </a:lnTo>
                <a:lnTo>
                  <a:pt x="11177" y="6740"/>
                </a:lnTo>
                <a:lnTo>
                  <a:pt x="11158" y="6390"/>
                </a:lnTo>
                <a:lnTo>
                  <a:pt x="11122" y="6021"/>
                </a:lnTo>
                <a:lnTo>
                  <a:pt x="11048" y="5672"/>
                </a:lnTo>
                <a:lnTo>
                  <a:pt x="10974" y="5340"/>
                </a:lnTo>
                <a:lnTo>
                  <a:pt x="10882" y="4990"/>
                </a:lnTo>
                <a:lnTo>
                  <a:pt x="10772" y="4659"/>
                </a:lnTo>
                <a:lnTo>
                  <a:pt x="10643" y="4346"/>
                </a:lnTo>
                <a:lnTo>
                  <a:pt x="10496" y="4033"/>
                </a:lnTo>
                <a:lnTo>
                  <a:pt x="10330" y="3720"/>
                </a:lnTo>
                <a:lnTo>
                  <a:pt x="10164" y="3425"/>
                </a:lnTo>
                <a:lnTo>
                  <a:pt x="9980" y="3131"/>
                </a:lnTo>
                <a:lnTo>
                  <a:pt x="9778" y="2855"/>
                </a:lnTo>
                <a:lnTo>
                  <a:pt x="9575" y="2578"/>
                </a:lnTo>
                <a:lnTo>
                  <a:pt x="9354" y="2321"/>
                </a:lnTo>
                <a:lnTo>
                  <a:pt x="9115" y="2081"/>
                </a:lnTo>
                <a:lnTo>
                  <a:pt x="8875" y="1842"/>
                </a:lnTo>
                <a:lnTo>
                  <a:pt x="8618" y="1621"/>
                </a:lnTo>
                <a:lnTo>
                  <a:pt x="8341" y="1419"/>
                </a:lnTo>
                <a:lnTo>
                  <a:pt x="8065" y="1216"/>
                </a:lnTo>
                <a:lnTo>
                  <a:pt x="7771" y="1032"/>
                </a:lnTo>
                <a:lnTo>
                  <a:pt x="7476" y="866"/>
                </a:lnTo>
                <a:lnTo>
                  <a:pt x="7163" y="700"/>
                </a:lnTo>
                <a:lnTo>
                  <a:pt x="6850" y="553"/>
                </a:lnTo>
                <a:lnTo>
                  <a:pt x="6537" y="424"/>
                </a:lnTo>
                <a:lnTo>
                  <a:pt x="6206" y="314"/>
                </a:lnTo>
                <a:lnTo>
                  <a:pt x="5856" y="222"/>
                </a:lnTo>
                <a:lnTo>
                  <a:pt x="5525" y="148"/>
                </a:lnTo>
                <a:lnTo>
                  <a:pt x="5175" y="74"/>
                </a:lnTo>
                <a:lnTo>
                  <a:pt x="4806" y="38"/>
                </a:lnTo>
                <a:lnTo>
                  <a:pt x="4457" y="19"/>
                </a:lnTo>
                <a:lnTo>
                  <a:pt x="4088" y="1"/>
                </a:lnTo>
                <a:close/>
              </a:path>
            </a:pathLst>
          </a:custGeom>
          <a:solidFill>
            <a:srgbClr val="1D5885">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
        <p:nvSpPr>
          <p:cNvPr id="19" name="Google Shape;19;p3"/>
          <p:cNvSpPr/>
          <p:nvPr/>
        </p:nvSpPr>
        <p:spPr>
          <a:xfrm>
            <a:off x="0" y="0"/>
            <a:ext cx="1936070" cy="2500305"/>
          </a:xfrm>
          <a:custGeom>
            <a:avLst/>
            <a:gdLst/>
            <a:ahLst/>
            <a:cxnLst/>
            <a:rect l="l" t="t" r="r" b="b"/>
            <a:pathLst>
              <a:path w="19960" h="25777" extrusionOk="0">
                <a:moveTo>
                  <a:pt x="1" y="0"/>
                </a:moveTo>
                <a:lnTo>
                  <a:pt x="1" y="24727"/>
                </a:lnTo>
                <a:lnTo>
                  <a:pt x="627" y="24967"/>
                </a:lnTo>
                <a:lnTo>
                  <a:pt x="1290" y="25188"/>
                </a:lnTo>
                <a:lnTo>
                  <a:pt x="1953" y="25353"/>
                </a:lnTo>
                <a:lnTo>
                  <a:pt x="2615" y="25501"/>
                </a:lnTo>
                <a:lnTo>
                  <a:pt x="3297" y="25629"/>
                </a:lnTo>
                <a:lnTo>
                  <a:pt x="3996" y="25703"/>
                </a:lnTo>
                <a:lnTo>
                  <a:pt x="4696" y="25758"/>
                </a:lnTo>
                <a:lnTo>
                  <a:pt x="5414" y="25777"/>
                </a:lnTo>
                <a:lnTo>
                  <a:pt x="6169" y="25758"/>
                </a:lnTo>
                <a:lnTo>
                  <a:pt x="6905" y="25703"/>
                </a:lnTo>
                <a:lnTo>
                  <a:pt x="7623" y="25611"/>
                </a:lnTo>
                <a:lnTo>
                  <a:pt x="8341" y="25482"/>
                </a:lnTo>
                <a:lnTo>
                  <a:pt x="9041" y="25316"/>
                </a:lnTo>
                <a:lnTo>
                  <a:pt x="9741" y="25114"/>
                </a:lnTo>
                <a:lnTo>
                  <a:pt x="10422" y="24893"/>
                </a:lnTo>
                <a:lnTo>
                  <a:pt x="11085" y="24635"/>
                </a:lnTo>
                <a:lnTo>
                  <a:pt x="11711" y="24341"/>
                </a:lnTo>
                <a:lnTo>
                  <a:pt x="12355" y="24028"/>
                </a:lnTo>
                <a:lnTo>
                  <a:pt x="12963" y="23678"/>
                </a:lnTo>
                <a:lnTo>
                  <a:pt x="13552" y="23291"/>
                </a:lnTo>
                <a:lnTo>
                  <a:pt x="14123" y="22886"/>
                </a:lnTo>
                <a:lnTo>
                  <a:pt x="14675" y="22463"/>
                </a:lnTo>
                <a:lnTo>
                  <a:pt x="15191" y="22002"/>
                </a:lnTo>
                <a:lnTo>
                  <a:pt x="15706" y="21524"/>
                </a:lnTo>
                <a:lnTo>
                  <a:pt x="16185" y="21008"/>
                </a:lnTo>
                <a:lnTo>
                  <a:pt x="16645" y="20493"/>
                </a:lnTo>
                <a:lnTo>
                  <a:pt x="17069" y="19940"/>
                </a:lnTo>
                <a:lnTo>
                  <a:pt x="17474" y="19370"/>
                </a:lnTo>
                <a:lnTo>
                  <a:pt x="17860" y="18780"/>
                </a:lnTo>
                <a:lnTo>
                  <a:pt x="18210" y="18173"/>
                </a:lnTo>
                <a:lnTo>
                  <a:pt x="18523" y="17528"/>
                </a:lnTo>
                <a:lnTo>
                  <a:pt x="18818" y="16902"/>
                </a:lnTo>
                <a:lnTo>
                  <a:pt x="19076" y="16240"/>
                </a:lnTo>
                <a:lnTo>
                  <a:pt x="19296" y="15558"/>
                </a:lnTo>
                <a:lnTo>
                  <a:pt x="19499" y="14859"/>
                </a:lnTo>
                <a:lnTo>
                  <a:pt x="19665" y="14159"/>
                </a:lnTo>
                <a:lnTo>
                  <a:pt x="19794" y="13441"/>
                </a:lnTo>
                <a:lnTo>
                  <a:pt x="19886" y="12723"/>
                </a:lnTo>
                <a:lnTo>
                  <a:pt x="19941" y="11986"/>
                </a:lnTo>
                <a:lnTo>
                  <a:pt x="19959" y="11232"/>
                </a:lnTo>
                <a:lnTo>
                  <a:pt x="19959" y="10808"/>
                </a:lnTo>
                <a:lnTo>
                  <a:pt x="19941" y="10385"/>
                </a:lnTo>
                <a:lnTo>
                  <a:pt x="19904" y="9980"/>
                </a:lnTo>
                <a:lnTo>
                  <a:pt x="19867" y="9556"/>
                </a:lnTo>
                <a:lnTo>
                  <a:pt x="19812" y="9151"/>
                </a:lnTo>
                <a:lnTo>
                  <a:pt x="19738" y="8746"/>
                </a:lnTo>
                <a:lnTo>
                  <a:pt x="19665" y="8341"/>
                </a:lnTo>
                <a:lnTo>
                  <a:pt x="19591" y="7936"/>
                </a:lnTo>
                <a:lnTo>
                  <a:pt x="19481" y="7549"/>
                </a:lnTo>
                <a:lnTo>
                  <a:pt x="19389" y="7163"/>
                </a:lnTo>
                <a:lnTo>
                  <a:pt x="19260" y="6776"/>
                </a:lnTo>
                <a:lnTo>
                  <a:pt x="19131" y="6389"/>
                </a:lnTo>
                <a:lnTo>
                  <a:pt x="19002" y="6021"/>
                </a:lnTo>
                <a:lnTo>
                  <a:pt x="18855" y="5653"/>
                </a:lnTo>
                <a:lnTo>
                  <a:pt x="18523" y="4916"/>
                </a:lnTo>
                <a:lnTo>
                  <a:pt x="18155" y="4217"/>
                </a:lnTo>
                <a:lnTo>
                  <a:pt x="17750" y="3536"/>
                </a:lnTo>
                <a:lnTo>
                  <a:pt x="17326" y="2873"/>
                </a:lnTo>
                <a:lnTo>
                  <a:pt x="16848" y="2247"/>
                </a:lnTo>
                <a:lnTo>
                  <a:pt x="16351" y="1639"/>
                </a:lnTo>
                <a:lnTo>
                  <a:pt x="15817" y="1068"/>
                </a:lnTo>
                <a:lnTo>
                  <a:pt x="15246" y="516"/>
                </a:lnTo>
                <a:lnTo>
                  <a:pt x="14657" y="0"/>
                </a:lnTo>
                <a:close/>
              </a:path>
            </a:pathLst>
          </a:custGeom>
          <a:solidFill>
            <a:srgbClr val="1D5885">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
        <p:nvSpPr>
          <p:cNvPr id="20" name="Google Shape;20;p3"/>
          <p:cNvSpPr/>
          <p:nvPr/>
        </p:nvSpPr>
        <p:spPr>
          <a:xfrm>
            <a:off x="2221739" y="0"/>
            <a:ext cx="971624" cy="843005"/>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1D5885">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
        <p:nvSpPr>
          <p:cNvPr id="21" name="Google Shape;21;p3"/>
          <p:cNvSpPr/>
          <p:nvPr/>
        </p:nvSpPr>
        <p:spPr>
          <a:xfrm>
            <a:off x="1680587" y="3914645"/>
            <a:ext cx="1491337" cy="1228764"/>
          </a:xfrm>
          <a:custGeom>
            <a:avLst/>
            <a:gdLst/>
            <a:ahLst/>
            <a:cxnLst/>
            <a:rect l="l" t="t" r="r" b="b"/>
            <a:pathLst>
              <a:path w="15375" h="12668" extrusionOk="0">
                <a:moveTo>
                  <a:pt x="6500" y="1"/>
                </a:moveTo>
                <a:lnTo>
                  <a:pt x="6187" y="167"/>
                </a:lnTo>
                <a:lnTo>
                  <a:pt x="5837" y="406"/>
                </a:lnTo>
                <a:lnTo>
                  <a:pt x="5377" y="719"/>
                </a:lnTo>
                <a:lnTo>
                  <a:pt x="4843" y="1105"/>
                </a:lnTo>
                <a:lnTo>
                  <a:pt x="4254" y="1603"/>
                </a:lnTo>
                <a:lnTo>
                  <a:pt x="3941" y="1879"/>
                </a:lnTo>
                <a:lnTo>
                  <a:pt x="3609" y="2173"/>
                </a:lnTo>
                <a:lnTo>
                  <a:pt x="3296" y="2486"/>
                </a:lnTo>
                <a:lnTo>
                  <a:pt x="2965" y="2818"/>
                </a:lnTo>
                <a:lnTo>
                  <a:pt x="2652" y="3186"/>
                </a:lnTo>
                <a:lnTo>
                  <a:pt x="2339" y="3573"/>
                </a:lnTo>
                <a:lnTo>
                  <a:pt x="2026" y="3978"/>
                </a:lnTo>
                <a:lnTo>
                  <a:pt x="1731" y="4401"/>
                </a:lnTo>
                <a:lnTo>
                  <a:pt x="1455" y="4843"/>
                </a:lnTo>
                <a:lnTo>
                  <a:pt x="1179" y="5303"/>
                </a:lnTo>
                <a:lnTo>
                  <a:pt x="939" y="5782"/>
                </a:lnTo>
                <a:lnTo>
                  <a:pt x="718" y="6298"/>
                </a:lnTo>
                <a:lnTo>
                  <a:pt x="516" y="6813"/>
                </a:lnTo>
                <a:lnTo>
                  <a:pt x="350" y="7365"/>
                </a:lnTo>
                <a:lnTo>
                  <a:pt x="203" y="7936"/>
                </a:lnTo>
                <a:lnTo>
                  <a:pt x="92" y="8525"/>
                </a:lnTo>
                <a:lnTo>
                  <a:pt x="19" y="9133"/>
                </a:lnTo>
                <a:lnTo>
                  <a:pt x="0" y="9759"/>
                </a:lnTo>
                <a:lnTo>
                  <a:pt x="0" y="10403"/>
                </a:lnTo>
                <a:lnTo>
                  <a:pt x="19" y="10735"/>
                </a:lnTo>
                <a:lnTo>
                  <a:pt x="56" y="11066"/>
                </a:lnTo>
                <a:lnTo>
                  <a:pt x="111" y="11471"/>
                </a:lnTo>
                <a:lnTo>
                  <a:pt x="185" y="11858"/>
                </a:lnTo>
                <a:lnTo>
                  <a:pt x="258" y="12263"/>
                </a:lnTo>
                <a:lnTo>
                  <a:pt x="369" y="12668"/>
                </a:lnTo>
                <a:lnTo>
                  <a:pt x="15209" y="12668"/>
                </a:lnTo>
                <a:lnTo>
                  <a:pt x="15264" y="12245"/>
                </a:lnTo>
                <a:lnTo>
                  <a:pt x="15319" y="11821"/>
                </a:lnTo>
                <a:lnTo>
                  <a:pt x="15337" y="11398"/>
                </a:lnTo>
                <a:lnTo>
                  <a:pt x="15356" y="10974"/>
                </a:lnTo>
                <a:lnTo>
                  <a:pt x="15374" y="10551"/>
                </a:lnTo>
                <a:lnTo>
                  <a:pt x="15356" y="10127"/>
                </a:lnTo>
                <a:lnTo>
                  <a:pt x="15337" y="9722"/>
                </a:lnTo>
                <a:lnTo>
                  <a:pt x="15301" y="9317"/>
                </a:lnTo>
                <a:lnTo>
                  <a:pt x="15245" y="8986"/>
                </a:lnTo>
                <a:lnTo>
                  <a:pt x="15209" y="8654"/>
                </a:lnTo>
                <a:lnTo>
                  <a:pt x="15061" y="8028"/>
                </a:lnTo>
                <a:lnTo>
                  <a:pt x="14896" y="7421"/>
                </a:lnTo>
                <a:lnTo>
                  <a:pt x="14675" y="6850"/>
                </a:lnTo>
                <a:lnTo>
                  <a:pt x="14435" y="6298"/>
                </a:lnTo>
                <a:lnTo>
                  <a:pt x="14177" y="5782"/>
                </a:lnTo>
                <a:lnTo>
                  <a:pt x="13883" y="5285"/>
                </a:lnTo>
                <a:lnTo>
                  <a:pt x="13570" y="4825"/>
                </a:lnTo>
                <a:lnTo>
                  <a:pt x="13238" y="4383"/>
                </a:lnTo>
                <a:lnTo>
                  <a:pt x="12889" y="3959"/>
                </a:lnTo>
                <a:lnTo>
                  <a:pt x="12520" y="3573"/>
                </a:lnTo>
                <a:lnTo>
                  <a:pt x="12152" y="3204"/>
                </a:lnTo>
                <a:lnTo>
                  <a:pt x="11766" y="2855"/>
                </a:lnTo>
                <a:lnTo>
                  <a:pt x="11379" y="2523"/>
                </a:lnTo>
                <a:lnTo>
                  <a:pt x="10992" y="2229"/>
                </a:lnTo>
                <a:lnTo>
                  <a:pt x="10587" y="1952"/>
                </a:lnTo>
                <a:lnTo>
                  <a:pt x="10201" y="1695"/>
                </a:lnTo>
                <a:lnTo>
                  <a:pt x="9814" y="1455"/>
                </a:lnTo>
                <a:lnTo>
                  <a:pt x="9427" y="1234"/>
                </a:lnTo>
                <a:lnTo>
                  <a:pt x="9059" y="1050"/>
                </a:lnTo>
                <a:lnTo>
                  <a:pt x="8378" y="700"/>
                </a:lnTo>
                <a:lnTo>
                  <a:pt x="7770" y="443"/>
                </a:lnTo>
                <a:lnTo>
                  <a:pt x="7236" y="240"/>
                </a:lnTo>
                <a:lnTo>
                  <a:pt x="6850" y="93"/>
                </a:lnTo>
                <a:lnTo>
                  <a:pt x="6500"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ctrTitle"/>
          </p:nvPr>
        </p:nvSpPr>
        <p:spPr>
          <a:xfrm>
            <a:off x="5349175" y="1964350"/>
            <a:ext cx="31089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4000"/>
              <a:buNone/>
              <a:defRPr sz="4000">
                <a:solidFill>
                  <a:srgbClr val="FFFFFF"/>
                </a:solidFill>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3" name="Google Shape;23;p3"/>
          <p:cNvSpPr txBox="1">
            <a:spLocks noGrp="1"/>
          </p:cNvSpPr>
          <p:nvPr>
            <p:ph type="subTitle" idx="1"/>
          </p:nvPr>
        </p:nvSpPr>
        <p:spPr>
          <a:xfrm>
            <a:off x="5349175" y="3221054"/>
            <a:ext cx="31089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57"/>
        <p:cNvGrpSpPr/>
        <p:nvPr/>
      </p:nvGrpSpPr>
      <p:grpSpPr>
        <a:xfrm>
          <a:off x="0" y="0"/>
          <a:ext cx="0" cy="0"/>
          <a:chOff x="0" y="0"/>
          <a:chExt cx="0" cy="0"/>
        </a:xfrm>
      </p:grpSpPr>
      <p:grpSp>
        <p:nvGrpSpPr>
          <p:cNvPr id="158" name="Google Shape;158;p22"/>
          <p:cNvGrpSpPr/>
          <p:nvPr/>
        </p:nvGrpSpPr>
        <p:grpSpPr>
          <a:xfrm>
            <a:off x="-11050" y="887200"/>
            <a:ext cx="9155050" cy="4256100"/>
            <a:chOff x="-11050" y="887200"/>
            <a:chExt cx="9155050" cy="4256100"/>
          </a:xfrm>
        </p:grpSpPr>
        <p:cxnSp>
          <p:nvCxnSpPr>
            <p:cNvPr id="159" name="Google Shape;159;p22"/>
            <p:cNvCxnSpPr/>
            <p:nvPr/>
          </p:nvCxnSpPr>
          <p:spPr>
            <a:xfrm>
              <a:off x="-11050" y="887200"/>
              <a:ext cx="8060400" cy="0"/>
            </a:xfrm>
            <a:prstGeom prst="straightConnector1">
              <a:avLst/>
            </a:prstGeom>
            <a:noFill/>
            <a:ln w="19050" cap="flat" cmpd="sng">
              <a:solidFill>
                <a:srgbClr val="1B394D"/>
              </a:solidFill>
              <a:prstDash val="solid"/>
              <a:round/>
              <a:headEnd type="none" w="med" len="med"/>
              <a:tailEnd type="diamond" w="med" len="med"/>
            </a:ln>
          </p:spPr>
        </p:cxnSp>
        <p:sp>
          <p:nvSpPr>
            <p:cNvPr id="160" name="Google Shape;160;p22"/>
            <p:cNvSpPr/>
            <p:nvPr/>
          </p:nvSpPr>
          <p:spPr>
            <a:xfrm>
              <a:off x="0" y="4593700"/>
              <a:ext cx="9144000" cy="549600"/>
            </a:xfrm>
            <a:prstGeom prst="rect">
              <a:avLst/>
            </a:prstGeom>
            <a:solidFill>
              <a:srgbClr val="1B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61" name="Google Shape;161;p22"/>
            <p:cNvSpPr/>
            <p:nvPr/>
          </p:nvSpPr>
          <p:spPr>
            <a:xfrm>
              <a:off x="0" y="4593700"/>
              <a:ext cx="549600" cy="549600"/>
            </a:xfrm>
            <a:prstGeom prst="rect">
              <a:avLst/>
            </a:prstGeom>
            <a:solidFill>
              <a:srgbClr val="2870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2" name="Google Shape;162;p22"/>
            <p:cNvCxnSpPr/>
            <p:nvPr/>
          </p:nvCxnSpPr>
          <p:spPr>
            <a:xfrm>
              <a:off x="-11050" y="887200"/>
              <a:ext cx="552900" cy="0"/>
            </a:xfrm>
            <a:prstGeom prst="straightConnector1">
              <a:avLst/>
            </a:prstGeom>
            <a:noFill/>
            <a:ln w="19050" cap="flat" cmpd="sng">
              <a:solidFill>
                <a:srgbClr val="28709D"/>
              </a:solidFill>
              <a:prstDash val="solid"/>
              <a:round/>
              <a:headEnd type="none" w="med" len="med"/>
              <a:tailEnd type="none" w="med" len="med"/>
            </a:ln>
          </p:spPr>
        </p:cxnSp>
      </p:grpSp>
      <p:sp>
        <p:nvSpPr>
          <p:cNvPr id="163" name="Google Shape;163;p22"/>
          <p:cNvSpPr txBox="1">
            <a:spLocks noGrp="1"/>
          </p:cNvSpPr>
          <p:nvPr>
            <p:ph type="title"/>
          </p:nvPr>
        </p:nvSpPr>
        <p:spPr>
          <a:xfrm>
            <a:off x="549600" y="361375"/>
            <a:ext cx="7497000" cy="54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64" name="Google Shape;164;p22"/>
          <p:cNvSpPr txBox="1">
            <a:spLocks noGrp="1"/>
          </p:cNvSpPr>
          <p:nvPr>
            <p:ph type="body" idx="1"/>
          </p:nvPr>
        </p:nvSpPr>
        <p:spPr>
          <a:xfrm>
            <a:off x="549600" y="1200150"/>
            <a:ext cx="2416500" cy="3080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Clr>
                <a:srgbClr val="28709D"/>
              </a:buClr>
              <a:buSzPts val="1800"/>
              <a:buChar char="▪"/>
              <a:defRPr sz="1800"/>
            </a:lvl1pPr>
            <a:lvl2pPr marL="914400" lvl="1" indent="-342900" rtl="0">
              <a:spcBef>
                <a:spcPts val="0"/>
              </a:spcBef>
              <a:spcAft>
                <a:spcPts val="0"/>
              </a:spcAft>
              <a:buClr>
                <a:srgbClr val="28709D"/>
              </a:buClr>
              <a:buSzPts val="1800"/>
              <a:buChar char="▫"/>
              <a:defRPr sz="1800"/>
            </a:lvl2pPr>
            <a:lvl3pPr marL="1371600" lvl="2" indent="-342900" rtl="0">
              <a:spcBef>
                <a:spcPts val="0"/>
              </a:spcBef>
              <a:spcAft>
                <a:spcPts val="0"/>
              </a:spcAft>
              <a:buClr>
                <a:srgbClr val="28709D"/>
              </a:buClr>
              <a:buSzPts val="1800"/>
              <a:buChar char="▫"/>
              <a:defRPr sz="1800"/>
            </a:lvl3pPr>
            <a:lvl4pPr marL="1828800" lvl="3" indent="-342900" rtl="0">
              <a:spcBef>
                <a:spcPts val="0"/>
              </a:spcBef>
              <a:spcAft>
                <a:spcPts val="0"/>
              </a:spcAft>
              <a:buClr>
                <a:srgbClr val="28709D"/>
              </a:buClr>
              <a:buSzPts val="1800"/>
              <a:buChar char="▫"/>
              <a:defRPr sz="1800"/>
            </a:lvl4pPr>
            <a:lvl5pPr marL="2286000" lvl="4" indent="-342900" rtl="0">
              <a:spcBef>
                <a:spcPts val="0"/>
              </a:spcBef>
              <a:spcAft>
                <a:spcPts val="0"/>
              </a:spcAft>
              <a:buClr>
                <a:srgbClr val="28709D"/>
              </a:buClr>
              <a:buSzPts val="1800"/>
              <a:buChar char="▫"/>
              <a:defRPr sz="1800"/>
            </a:lvl5pPr>
            <a:lvl6pPr marL="2743200" lvl="5" indent="-342900" rtl="0">
              <a:spcBef>
                <a:spcPts val="0"/>
              </a:spcBef>
              <a:spcAft>
                <a:spcPts val="0"/>
              </a:spcAft>
              <a:buClr>
                <a:srgbClr val="28709D"/>
              </a:buClr>
              <a:buSzPts val="1800"/>
              <a:buChar char="▫"/>
              <a:defRPr sz="1800"/>
            </a:lvl6pPr>
            <a:lvl7pPr marL="3200400" lvl="6" indent="-342900" rtl="0">
              <a:spcBef>
                <a:spcPts val="0"/>
              </a:spcBef>
              <a:spcAft>
                <a:spcPts val="0"/>
              </a:spcAft>
              <a:buClr>
                <a:srgbClr val="28709D"/>
              </a:buClr>
              <a:buSzPts val="1800"/>
              <a:buChar char="▫"/>
              <a:defRPr sz="1800"/>
            </a:lvl7pPr>
            <a:lvl8pPr marL="3657600" lvl="7" indent="-342900" rtl="0">
              <a:spcBef>
                <a:spcPts val="0"/>
              </a:spcBef>
              <a:spcAft>
                <a:spcPts val="0"/>
              </a:spcAft>
              <a:buClr>
                <a:srgbClr val="28709D"/>
              </a:buClr>
              <a:buSzPts val="1800"/>
              <a:buChar char="▫"/>
              <a:defRPr sz="1800"/>
            </a:lvl8pPr>
            <a:lvl9pPr marL="4114800" lvl="8" indent="-342900" rtl="0">
              <a:spcBef>
                <a:spcPts val="0"/>
              </a:spcBef>
              <a:spcAft>
                <a:spcPts val="0"/>
              </a:spcAft>
              <a:buClr>
                <a:srgbClr val="28709D"/>
              </a:buClr>
              <a:buSzPts val="1800"/>
              <a:buChar char="▫"/>
              <a:defRPr sz="1800"/>
            </a:lvl9pPr>
          </a:lstStyle>
          <a:p>
            <a:endParaRPr/>
          </a:p>
        </p:txBody>
      </p:sp>
      <p:sp>
        <p:nvSpPr>
          <p:cNvPr id="165" name="Google Shape;165;p22"/>
          <p:cNvSpPr txBox="1">
            <a:spLocks noGrp="1"/>
          </p:cNvSpPr>
          <p:nvPr>
            <p:ph type="body" idx="2"/>
          </p:nvPr>
        </p:nvSpPr>
        <p:spPr>
          <a:xfrm>
            <a:off x="3089850" y="1200150"/>
            <a:ext cx="2416500" cy="3080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Clr>
                <a:srgbClr val="28709D"/>
              </a:buClr>
              <a:buSzPts val="1800"/>
              <a:buChar char="▪"/>
              <a:defRPr sz="1800"/>
            </a:lvl1pPr>
            <a:lvl2pPr marL="914400" lvl="1" indent="-342900" rtl="0">
              <a:spcBef>
                <a:spcPts val="0"/>
              </a:spcBef>
              <a:spcAft>
                <a:spcPts val="0"/>
              </a:spcAft>
              <a:buClr>
                <a:srgbClr val="28709D"/>
              </a:buClr>
              <a:buSzPts val="1800"/>
              <a:buChar char="▫"/>
              <a:defRPr sz="1800"/>
            </a:lvl2pPr>
            <a:lvl3pPr marL="1371600" lvl="2" indent="-342900" rtl="0">
              <a:spcBef>
                <a:spcPts val="0"/>
              </a:spcBef>
              <a:spcAft>
                <a:spcPts val="0"/>
              </a:spcAft>
              <a:buClr>
                <a:srgbClr val="28709D"/>
              </a:buClr>
              <a:buSzPts val="1800"/>
              <a:buChar char="▫"/>
              <a:defRPr sz="1800"/>
            </a:lvl3pPr>
            <a:lvl4pPr marL="1828800" lvl="3" indent="-342900" rtl="0">
              <a:spcBef>
                <a:spcPts val="0"/>
              </a:spcBef>
              <a:spcAft>
                <a:spcPts val="0"/>
              </a:spcAft>
              <a:buClr>
                <a:srgbClr val="28709D"/>
              </a:buClr>
              <a:buSzPts val="1800"/>
              <a:buChar char="▫"/>
              <a:defRPr sz="1800"/>
            </a:lvl4pPr>
            <a:lvl5pPr marL="2286000" lvl="4" indent="-342900" rtl="0">
              <a:spcBef>
                <a:spcPts val="0"/>
              </a:spcBef>
              <a:spcAft>
                <a:spcPts val="0"/>
              </a:spcAft>
              <a:buClr>
                <a:srgbClr val="28709D"/>
              </a:buClr>
              <a:buSzPts val="1800"/>
              <a:buChar char="▫"/>
              <a:defRPr sz="1800"/>
            </a:lvl5pPr>
            <a:lvl6pPr marL="2743200" lvl="5" indent="-342900" rtl="0">
              <a:spcBef>
                <a:spcPts val="0"/>
              </a:spcBef>
              <a:spcAft>
                <a:spcPts val="0"/>
              </a:spcAft>
              <a:buClr>
                <a:srgbClr val="28709D"/>
              </a:buClr>
              <a:buSzPts val="1800"/>
              <a:buChar char="▫"/>
              <a:defRPr sz="1800"/>
            </a:lvl6pPr>
            <a:lvl7pPr marL="3200400" lvl="6" indent="-342900" rtl="0">
              <a:spcBef>
                <a:spcPts val="0"/>
              </a:spcBef>
              <a:spcAft>
                <a:spcPts val="0"/>
              </a:spcAft>
              <a:buClr>
                <a:srgbClr val="28709D"/>
              </a:buClr>
              <a:buSzPts val="1800"/>
              <a:buChar char="▫"/>
              <a:defRPr sz="1800"/>
            </a:lvl7pPr>
            <a:lvl8pPr marL="3657600" lvl="7" indent="-342900" rtl="0">
              <a:spcBef>
                <a:spcPts val="0"/>
              </a:spcBef>
              <a:spcAft>
                <a:spcPts val="0"/>
              </a:spcAft>
              <a:buClr>
                <a:srgbClr val="28709D"/>
              </a:buClr>
              <a:buSzPts val="1800"/>
              <a:buChar char="▫"/>
              <a:defRPr sz="1800"/>
            </a:lvl8pPr>
            <a:lvl9pPr marL="4114800" lvl="8" indent="-342900" rtl="0">
              <a:spcBef>
                <a:spcPts val="0"/>
              </a:spcBef>
              <a:spcAft>
                <a:spcPts val="0"/>
              </a:spcAft>
              <a:buClr>
                <a:srgbClr val="28709D"/>
              </a:buClr>
              <a:buSzPts val="1800"/>
              <a:buChar char="▫"/>
              <a:defRPr sz="1800"/>
            </a:lvl9pPr>
          </a:lstStyle>
          <a:p>
            <a:endParaRPr/>
          </a:p>
        </p:txBody>
      </p:sp>
      <p:sp>
        <p:nvSpPr>
          <p:cNvPr id="166" name="Google Shape;166;p22"/>
          <p:cNvSpPr txBox="1">
            <a:spLocks noGrp="1"/>
          </p:cNvSpPr>
          <p:nvPr>
            <p:ph type="body" idx="3"/>
          </p:nvPr>
        </p:nvSpPr>
        <p:spPr>
          <a:xfrm>
            <a:off x="5630099" y="1200150"/>
            <a:ext cx="2416500" cy="3080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Clr>
                <a:srgbClr val="28709D"/>
              </a:buClr>
              <a:buSzPts val="1800"/>
              <a:buChar char="▪"/>
              <a:defRPr sz="1800"/>
            </a:lvl1pPr>
            <a:lvl2pPr marL="914400" lvl="1" indent="-342900" rtl="0">
              <a:spcBef>
                <a:spcPts val="0"/>
              </a:spcBef>
              <a:spcAft>
                <a:spcPts val="0"/>
              </a:spcAft>
              <a:buClr>
                <a:srgbClr val="28709D"/>
              </a:buClr>
              <a:buSzPts val="1800"/>
              <a:buChar char="▫"/>
              <a:defRPr sz="1800"/>
            </a:lvl2pPr>
            <a:lvl3pPr marL="1371600" lvl="2" indent="-342900" rtl="0">
              <a:spcBef>
                <a:spcPts val="0"/>
              </a:spcBef>
              <a:spcAft>
                <a:spcPts val="0"/>
              </a:spcAft>
              <a:buClr>
                <a:srgbClr val="28709D"/>
              </a:buClr>
              <a:buSzPts val="1800"/>
              <a:buChar char="▫"/>
              <a:defRPr sz="1800"/>
            </a:lvl3pPr>
            <a:lvl4pPr marL="1828800" lvl="3" indent="-342900" rtl="0">
              <a:spcBef>
                <a:spcPts val="0"/>
              </a:spcBef>
              <a:spcAft>
                <a:spcPts val="0"/>
              </a:spcAft>
              <a:buClr>
                <a:srgbClr val="28709D"/>
              </a:buClr>
              <a:buSzPts val="1800"/>
              <a:buChar char="▫"/>
              <a:defRPr sz="1800"/>
            </a:lvl4pPr>
            <a:lvl5pPr marL="2286000" lvl="4" indent="-342900" rtl="0">
              <a:spcBef>
                <a:spcPts val="0"/>
              </a:spcBef>
              <a:spcAft>
                <a:spcPts val="0"/>
              </a:spcAft>
              <a:buClr>
                <a:srgbClr val="28709D"/>
              </a:buClr>
              <a:buSzPts val="1800"/>
              <a:buChar char="▫"/>
              <a:defRPr sz="1800"/>
            </a:lvl5pPr>
            <a:lvl6pPr marL="2743200" lvl="5" indent="-342900" rtl="0">
              <a:spcBef>
                <a:spcPts val="0"/>
              </a:spcBef>
              <a:spcAft>
                <a:spcPts val="0"/>
              </a:spcAft>
              <a:buClr>
                <a:srgbClr val="28709D"/>
              </a:buClr>
              <a:buSzPts val="1800"/>
              <a:buChar char="▫"/>
              <a:defRPr sz="1800"/>
            </a:lvl6pPr>
            <a:lvl7pPr marL="3200400" lvl="6" indent="-342900" rtl="0">
              <a:spcBef>
                <a:spcPts val="0"/>
              </a:spcBef>
              <a:spcAft>
                <a:spcPts val="0"/>
              </a:spcAft>
              <a:buClr>
                <a:srgbClr val="28709D"/>
              </a:buClr>
              <a:buSzPts val="1800"/>
              <a:buChar char="▫"/>
              <a:defRPr sz="1800"/>
            </a:lvl7pPr>
            <a:lvl8pPr marL="3657600" lvl="7" indent="-342900" rtl="0">
              <a:spcBef>
                <a:spcPts val="0"/>
              </a:spcBef>
              <a:spcAft>
                <a:spcPts val="0"/>
              </a:spcAft>
              <a:buClr>
                <a:srgbClr val="28709D"/>
              </a:buClr>
              <a:buSzPts val="1800"/>
              <a:buChar char="▫"/>
              <a:defRPr sz="1800"/>
            </a:lvl8pPr>
            <a:lvl9pPr marL="4114800" lvl="8" indent="-342900" rtl="0">
              <a:spcBef>
                <a:spcPts val="0"/>
              </a:spcBef>
              <a:spcAft>
                <a:spcPts val="0"/>
              </a:spcAft>
              <a:buClr>
                <a:srgbClr val="28709D"/>
              </a:buClr>
              <a:buSzPts val="1800"/>
              <a:buChar char="▫"/>
              <a:defRPr sz="1800"/>
            </a:lvl9pPr>
          </a:lstStyle>
          <a:p>
            <a:endParaRPr/>
          </a:p>
        </p:txBody>
      </p:sp>
      <p:sp>
        <p:nvSpPr>
          <p:cNvPr id="167" name="Google Shape;167;p22"/>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8"/>
        <p:cNvGrpSpPr/>
        <p:nvPr/>
      </p:nvGrpSpPr>
      <p:grpSpPr>
        <a:xfrm>
          <a:off x="0" y="0"/>
          <a:ext cx="0" cy="0"/>
          <a:chOff x="0" y="0"/>
          <a:chExt cx="0" cy="0"/>
        </a:xfrm>
      </p:grpSpPr>
      <p:grpSp>
        <p:nvGrpSpPr>
          <p:cNvPr id="169" name="Google Shape;169;p23"/>
          <p:cNvGrpSpPr/>
          <p:nvPr/>
        </p:nvGrpSpPr>
        <p:grpSpPr>
          <a:xfrm>
            <a:off x="-11050" y="887200"/>
            <a:ext cx="9155050" cy="4256100"/>
            <a:chOff x="-11050" y="887200"/>
            <a:chExt cx="9155050" cy="4256100"/>
          </a:xfrm>
        </p:grpSpPr>
        <p:cxnSp>
          <p:nvCxnSpPr>
            <p:cNvPr id="170" name="Google Shape;170;p23"/>
            <p:cNvCxnSpPr/>
            <p:nvPr/>
          </p:nvCxnSpPr>
          <p:spPr>
            <a:xfrm>
              <a:off x="-11050" y="887200"/>
              <a:ext cx="8060400" cy="0"/>
            </a:xfrm>
            <a:prstGeom prst="straightConnector1">
              <a:avLst/>
            </a:prstGeom>
            <a:noFill/>
            <a:ln w="19050" cap="flat" cmpd="sng">
              <a:solidFill>
                <a:srgbClr val="1B394D"/>
              </a:solidFill>
              <a:prstDash val="solid"/>
              <a:round/>
              <a:headEnd type="none" w="med" len="med"/>
              <a:tailEnd type="diamond" w="med" len="med"/>
            </a:ln>
          </p:spPr>
        </p:cxnSp>
        <p:sp>
          <p:nvSpPr>
            <p:cNvPr id="171" name="Google Shape;171;p23"/>
            <p:cNvSpPr/>
            <p:nvPr/>
          </p:nvSpPr>
          <p:spPr>
            <a:xfrm>
              <a:off x="0" y="4593700"/>
              <a:ext cx="9144000" cy="549600"/>
            </a:xfrm>
            <a:prstGeom prst="rect">
              <a:avLst/>
            </a:prstGeom>
            <a:solidFill>
              <a:srgbClr val="1B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2" name="Google Shape;172;p23"/>
            <p:cNvSpPr/>
            <p:nvPr/>
          </p:nvSpPr>
          <p:spPr>
            <a:xfrm>
              <a:off x="0" y="4593700"/>
              <a:ext cx="549600" cy="549600"/>
            </a:xfrm>
            <a:prstGeom prst="rect">
              <a:avLst/>
            </a:prstGeom>
            <a:solidFill>
              <a:srgbClr val="2870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3" name="Google Shape;173;p23"/>
            <p:cNvCxnSpPr/>
            <p:nvPr/>
          </p:nvCxnSpPr>
          <p:spPr>
            <a:xfrm>
              <a:off x="-11050" y="887200"/>
              <a:ext cx="552900" cy="0"/>
            </a:xfrm>
            <a:prstGeom prst="straightConnector1">
              <a:avLst/>
            </a:prstGeom>
            <a:noFill/>
            <a:ln w="19050" cap="flat" cmpd="sng">
              <a:solidFill>
                <a:srgbClr val="28709D"/>
              </a:solidFill>
              <a:prstDash val="solid"/>
              <a:round/>
              <a:headEnd type="none" w="med" len="med"/>
              <a:tailEnd type="none" w="med" len="med"/>
            </a:ln>
          </p:spPr>
        </p:cxnSp>
      </p:grpSp>
      <p:sp>
        <p:nvSpPr>
          <p:cNvPr id="174" name="Google Shape;174;p23"/>
          <p:cNvSpPr txBox="1">
            <a:spLocks noGrp="1"/>
          </p:cNvSpPr>
          <p:nvPr>
            <p:ph type="title"/>
          </p:nvPr>
        </p:nvSpPr>
        <p:spPr>
          <a:xfrm>
            <a:off x="549600" y="361375"/>
            <a:ext cx="7497000" cy="54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75" name="Google Shape;175;p23"/>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6"/>
        <p:cNvGrpSpPr/>
        <p:nvPr/>
      </p:nvGrpSpPr>
      <p:grpSpPr>
        <a:xfrm>
          <a:off x="0" y="0"/>
          <a:ext cx="0" cy="0"/>
          <a:chOff x="0" y="0"/>
          <a:chExt cx="0" cy="0"/>
        </a:xfrm>
      </p:grpSpPr>
      <p:sp>
        <p:nvSpPr>
          <p:cNvPr id="177" name="Google Shape;177;p24"/>
          <p:cNvSpPr/>
          <p:nvPr/>
        </p:nvSpPr>
        <p:spPr>
          <a:xfrm>
            <a:off x="0" y="4593700"/>
            <a:ext cx="9144000" cy="549600"/>
          </a:xfrm>
          <a:prstGeom prst="rect">
            <a:avLst/>
          </a:prstGeom>
          <a:solidFill>
            <a:srgbClr val="1B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8" name="Google Shape;178;p24"/>
          <p:cNvSpPr/>
          <p:nvPr/>
        </p:nvSpPr>
        <p:spPr>
          <a:xfrm>
            <a:off x="3473700" y="4593700"/>
            <a:ext cx="2196600" cy="549600"/>
          </a:xfrm>
          <a:prstGeom prst="rect">
            <a:avLst/>
          </a:prstGeom>
          <a:solidFill>
            <a:srgbClr val="2870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4"/>
          <p:cNvSpPr txBox="1">
            <a:spLocks noGrp="1"/>
          </p:cNvSpPr>
          <p:nvPr>
            <p:ph type="body" idx="1"/>
          </p:nvPr>
        </p:nvSpPr>
        <p:spPr>
          <a:xfrm>
            <a:off x="457200" y="0"/>
            <a:ext cx="8229600" cy="887100"/>
          </a:xfrm>
          <a:prstGeom prst="rect">
            <a:avLst/>
          </a:prstGeom>
        </p:spPr>
        <p:txBody>
          <a:bodyPr spcFirstLastPara="1" wrap="square" lIns="91425" tIns="91425" rIns="91425" bIns="91425" anchor="ctr" anchorCtr="0">
            <a:noAutofit/>
          </a:bodyPr>
          <a:lstStyle>
            <a:lvl1pPr marL="457200" lvl="0" indent="-228600" algn="ctr" rtl="0">
              <a:spcBef>
                <a:spcPts val="360"/>
              </a:spcBef>
              <a:spcAft>
                <a:spcPts val="0"/>
              </a:spcAft>
              <a:buSzPts val="1400"/>
              <a:buNone/>
              <a:defRPr sz="1400"/>
            </a:lvl1pPr>
          </a:lstStyle>
          <a:p>
            <a:endParaRPr/>
          </a:p>
        </p:txBody>
      </p:sp>
      <p:sp>
        <p:nvSpPr>
          <p:cNvPr id="180" name="Google Shape;180;p24"/>
          <p:cNvSpPr txBox="1">
            <a:spLocks noGrp="1"/>
          </p:cNvSpPr>
          <p:nvPr>
            <p:ph type="sldNum" idx="12"/>
          </p:nvPr>
        </p:nvSpPr>
        <p:spPr>
          <a:xfrm>
            <a:off x="4023300" y="4593850"/>
            <a:ext cx="1097400" cy="549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cxnSp>
        <p:nvCxnSpPr>
          <p:cNvPr id="181" name="Google Shape;181;p24"/>
          <p:cNvCxnSpPr/>
          <p:nvPr/>
        </p:nvCxnSpPr>
        <p:spPr>
          <a:xfrm>
            <a:off x="3527100" y="887200"/>
            <a:ext cx="2089800" cy="0"/>
          </a:xfrm>
          <a:prstGeom prst="straightConnector1">
            <a:avLst/>
          </a:prstGeom>
          <a:noFill/>
          <a:ln w="19050" cap="flat" cmpd="sng">
            <a:solidFill>
              <a:srgbClr val="28709D"/>
            </a:solidFill>
            <a:prstDash val="solid"/>
            <a:round/>
            <a:headEnd type="diamond" w="med" len="med"/>
            <a:tailEnd type="diamond"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25"/>
          <p:cNvSpPr/>
          <p:nvPr/>
        </p:nvSpPr>
        <p:spPr>
          <a:xfrm>
            <a:off x="0" y="4593700"/>
            <a:ext cx="9144000" cy="549600"/>
          </a:xfrm>
          <a:prstGeom prst="rect">
            <a:avLst/>
          </a:prstGeom>
          <a:solidFill>
            <a:srgbClr val="1B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84" name="Google Shape;184;p25"/>
          <p:cNvSpPr/>
          <p:nvPr/>
        </p:nvSpPr>
        <p:spPr>
          <a:xfrm>
            <a:off x="3473700" y="4593700"/>
            <a:ext cx="2196600" cy="549600"/>
          </a:xfrm>
          <a:prstGeom prst="rect">
            <a:avLst/>
          </a:prstGeom>
          <a:solidFill>
            <a:srgbClr val="2870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5"/>
          <p:cNvSpPr txBox="1">
            <a:spLocks noGrp="1"/>
          </p:cNvSpPr>
          <p:nvPr>
            <p:ph type="sldNum" idx="12"/>
          </p:nvPr>
        </p:nvSpPr>
        <p:spPr>
          <a:xfrm>
            <a:off x="4023300" y="4593850"/>
            <a:ext cx="1097400" cy="549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colored">
  <p:cSld name="BLANK_1">
    <p:bg>
      <p:bgPr>
        <a:solidFill>
          <a:srgbClr val="1B394D"/>
        </a:solidFill>
        <a:effectLst/>
      </p:bgPr>
    </p:bg>
    <p:spTree>
      <p:nvGrpSpPr>
        <p:cNvPr id="1" name="Shape 186"/>
        <p:cNvGrpSpPr/>
        <p:nvPr/>
      </p:nvGrpSpPr>
      <p:grpSpPr>
        <a:xfrm>
          <a:off x="0" y="0"/>
          <a:ext cx="0" cy="0"/>
          <a:chOff x="0" y="0"/>
          <a:chExt cx="0" cy="0"/>
        </a:xfrm>
      </p:grpSpPr>
      <p:sp>
        <p:nvSpPr>
          <p:cNvPr id="187" name="Google Shape;187;p26"/>
          <p:cNvSpPr/>
          <p:nvPr/>
        </p:nvSpPr>
        <p:spPr>
          <a:xfrm>
            <a:off x="0" y="4593700"/>
            <a:ext cx="9144000" cy="549600"/>
          </a:xfrm>
          <a:prstGeom prst="rect">
            <a:avLst/>
          </a:prstGeom>
          <a:solidFill>
            <a:srgbClr val="272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88" name="Google Shape;188;p26"/>
          <p:cNvSpPr/>
          <p:nvPr/>
        </p:nvSpPr>
        <p:spPr>
          <a:xfrm>
            <a:off x="3473700" y="4593700"/>
            <a:ext cx="2196600" cy="549600"/>
          </a:xfrm>
          <a:prstGeom prst="rect">
            <a:avLst/>
          </a:prstGeom>
          <a:solidFill>
            <a:srgbClr val="4F4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6"/>
          <p:cNvSpPr txBox="1">
            <a:spLocks noGrp="1"/>
          </p:cNvSpPr>
          <p:nvPr>
            <p:ph type="sldNum" idx="12"/>
          </p:nvPr>
        </p:nvSpPr>
        <p:spPr>
          <a:xfrm>
            <a:off x="4023300" y="4593850"/>
            <a:ext cx="1097400" cy="549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94"/>
        <p:cNvGrpSpPr/>
        <p:nvPr/>
      </p:nvGrpSpPr>
      <p:grpSpPr>
        <a:xfrm>
          <a:off x="0" y="0"/>
          <a:ext cx="0" cy="0"/>
          <a:chOff x="0" y="0"/>
          <a:chExt cx="0" cy="0"/>
        </a:xfrm>
      </p:grpSpPr>
      <p:cxnSp>
        <p:nvCxnSpPr>
          <p:cNvPr id="195" name="Google Shape;195;p28"/>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96" name="Google Shape;196;p28"/>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97" name="Google Shape;197;p28"/>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98" name="Google Shape;19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9"/>
        <p:cNvGrpSpPr/>
        <p:nvPr/>
      </p:nvGrpSpPr>
      <p:grpSpPr>
        <a:xfrm>
          <a:off x="0" y="0"/>
          <a:ext cx="0" cy="0"/>
          <a:chOff x="0" y="0"/>
          <a:chExt cx="0" cy="0"/>
        </a:xfrm>
      </p:grpSpPr>
      <p:cxnSp>
        <p:nvCxnSpPr>
          <p:cNvPr id="200" name="Google Shape;200;p29"/>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201" name="Google Shape;201;p29"/>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02" name="Google Shape;20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3"/>
        <p:cNvGrpSpPr/>
        <p:nvPr/>
      </p:nvGrpSpPr>
      <p:grpSpPr>
        <a:xfrm>
          <a:off x="0" y="0"/>
          <a:ext cx="0" cy="0"/>
          <a:chOff x="0" y="0"/>
          <a:chExt cx="0" cy="0"/>
        </a:xfrm>
      </p:grpSpPr>
      <p:sp>
        <p:nvSpPr>
          <p:cNvPr id="204" name="Google Shape;204;p30"/>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6" name="Google Shape;206;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7" name="Google Shape;20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0" name="Google Shape;210;p3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11" name="Google Shape;211;p3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12" name="Google Shape;21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4"/>
        <p:cNvGrpSpPr/>
        <p:nvPr/>
      </p:nvGrpSpPr>
      <p:grpSpPr>
        <a:xfrm>
          <a:off x="0" y="0"/>
          <a:ext cx="0" cy="0"/>
          <a:chOff x="0" y="0"/>
          <a:chExt cx="0" cy="0"/>
        </a:xfrm>
      </p:grpSpPr>
      <p:sp>
        <p:nvSpPr>
          <p:cNvPr id="25" name="Google Shape;25;p4"/>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602686" y="3512916"/>
            <a:ext cx="1278848" cy="1021604"/>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6991883" y="3961149"/>
            <a:ext cx="566286" cy="927029"/>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7600940" y="421461"/>
            <a:ext cx="1543076" cy="2686124"/>
          </a:xfrm>
          <a:custGeom>
            <a:avLst/>
            <a:gdLst/>
            <a:ahLst/>
            <a:cxnLst/>
            <a:rect l="l" t="t" r="r" b="b"/>
            <a:pathLst>
              <a:path w="15908" h="27692" extrusionOk="0">
                <a:moveTo>
                  <a:pt x="13846" y="1"/>
                </a:moveTo>
                <a:lnTo>
                  <a:pt x="13128" y="19"/>
                </a:lnTo>
                <a:lnTo>
                  <a:pt x="12428" y="74"/>
                </a:lnTo>
                <a:lnTo>
                  <a:pt x="11729" y="166"/>
                </a:lnTo>
                <a:lnTo>
                  <a:pt x="11047" y="277"/>
                </a:lnTo>
                <a:lnTo>
                  <a:pt x="10384" y="442"/>
                </a:lnTo>
                <a:lnTo>
                  <a:pt x="9722" y="627"/>
                </a:lnTo>
                <a:lnTo>
                  <a:pt x="9077" y="848"/>
                </a:lnTo>
                <a:lnTo>
                  <a:pt x="8451" y="1087"/>
                </a:lnTo>
                <a:lnTo>
                  <a:pt x="7844" y="1363"/>
                </a:lnTo>
                <a:lnTo>
                  <a:pt x="7255" y="1676"/>
                </a:lnTo>
                <a:lnTo>
                  <a:pt x="6665" y="2007"/>
                </a:lnTo>
                <a:lnTo>
                  <a:pt x="6113" y="2357"/>
                </a:lnTo>
                <a:lnTo>
                  <a:pt x="5561" y="2744"/>
                </a:lnTo>
                <a:lnTo>
                  <a:pt x="5045" y="3167"/>
                </a:lnTo>
                <a:lnTo>
                  <a:pt x="4530" y="3591"/>
                </a:lnTo>
                <a:lnTo>
                  <a:pt x="4051" y="4051"/>
                </a:lnTo>
                <a:lnTo>
                  <a:pt x="3591" y="4530"/>
                </a:lnTo>
                <a:lnTo>
                  <a:pt x="3167" y="5045"/>
                </a:lnTo>
                <a:lnTo>
                  <a:pt x="2744" y="5561"/>
                </a:lnTo>
                <a:lnTo>
                  <a:pt x="2357" y="6113"/>
                </a:lnTo>
                <a:lnTo>
                  <a:pt x="2007" y="6666"/>
                </a:lnTo>
                <a:lnTo>
                  <a:pt x="1676" y="7255"/>
                </a:lnTo>
                <a:lnTo>
                  <a:pt x="1363" y="7844"/>
                </a:lnTo>
                <a:lnTo>
                  <a:pt x="1087" y="8452"/>
                </a:lnTo>
                <a:lnTo>
                  <a:pt x="847" y="9078"/>
                </a:lnTo>
                <a:lnTo>
                  <a:pt x="626" y="9722"/>
                </a:lnTo>
                <a:lnTo>
                  <a:pt x="442" y="10385"/>
                </a:lnTo>
                <a:lnTo>
                  <a:pt x="276" y="11048"/>
                </a:lnTo>
                <a:lnTo>
                  <a:pt x="166" y="11729"/>
                </a:lnTo>
                <a:lnTo>
                  <a:pt x="74" y="12428"/>
                </a:lnTo>
                <a:lnTo>
                  <a:pt x="19" y="13128"/>
                </a:lnTo>
                <a:lnTo>
                  <a:pt x="0" y="13846"/>
                </a:lnTo>
                <a:lnTo>
                  <a:pt x="19" y="14564"/>
                </a:lnTo>
                <a:lnTo>
                  <a:pt x="74" y="15264"/>
                </a:lnTo>
                <a:lnTo>
                  <a:pt x="166" y="15964"/>
                </a:lnTo>
                <a:lnTo>
                  <a:pt x="276" y="16645"/>
                </a:lnTo>
                <a:lnTo>
                  <a:pt x="442" y="17308"/>
                </a:lnTo>
                <a:lnTo>
                  <a:pt x="626" y="17970"/>
                </a:lnTo>
                <a:lnTo>
                  <a:pt x="847" y="18615"/>
                </a:lnTo>
                <a:lnTo>
                  <a:pt x="1087" y="19241"/>
                </a:lnTo>
                <a:lnTo>
                  <a:pt x="1363" y="19848"/>
                </a:lnTo>
                <a:lnTo>
                  <a:pt x="1676" y="20438"/>
                </a:lnTo>
                <a:lnTo>
                  <a:pt x="2007" y="21027"/>
                </a:lnTo>
                <a:lnTo>
                  <a:pt x="2357" y="21579"/>
                </a:lnTo>
                <a:lnTo>
                  <a:pt x="2744" y="22131"/>
                </a:lnTo>
                <a:lnTo>
                  <a:pt x="3167" y="22647"/>
                </a:lnTo>
                <a:lnTo>
                  <a:pt x="3591" y="23162"/>
                </a:lnTo>
                <a:lnTo>
                  <a:pt x="4051" y="23641"/>
                </a:lnTo>
                <a:lnTo>
                  <a:pt x="4530" y="24101"/>
                </a:lnTo>
                <a:lnTo>
                  <a:pt x="5045" y="24525"/>
                </a:lnTo>
                <a:lnTo>
                  <a:pt x="5561" y="24948"/>
                </a:lnTo>
                <a:lnTo>
                  <a:pt x="6113" y="25335"/>
                </a:lnTo>
                <a:lnTo>
                  <a:pt x="6665" y="25685"/>
                </a:lnTo>
                <a:lnTo>
                  <a:pt x="7255" y="26016"/>
                </a:lnTo>
                <a:lnTo>
                  <a:pt x="7844" y="26329"/>
                </a:lnTo>
                <a:lnTo>
                  <a:pt x="8451" y="26605"/>
                </a:lnTo>
                <a:lnTo>
                  <a:pt x="9077" y="26845"/>
                </a:lnTo>
                <a:lnTo>
                  <a:pt x="9722" y="27066"/>
                </a:lnTo>
                <a:lnTo>
                  <a:pt x="10384" y="27250"/>
                </a:lnTo>
                <a:lnTo>
                  <a:pt x="11047" y="27416"/>
                </a:lnTo>
                <a:lnTo>
                  <a:pt x="11729" y="27526"/>
                </a:lnTo>
                <a:lnTo>
                  <a:pt x="12428" y="27618"/>
                </a:lnTo>
                <a:lnTo>
                  <a:pt x="13128" y="27673"/>
                </a:lnTo>
                <a:lnTo>
                  <a:pt x="13846" y="27692"/>
                </a:lnTo>
                <a:lnTo>
                  <a:pt x="14361" y="27673"/>
                </a:lnTo>
                <a:lnTo>
                  <a:pt x="14895" y="27655"/>
                </a:lnTo>
                <a:lnTo>
                  <a:pt x="15392" y="27600"/>
                </a:lnTo>
                <a:lnTo>
                  <a:pt x="15908" y="27544"/>
                </a:lnTo>
                <a:lnTo>
                  <a:pt x="15908" y="148"/>
                </a:lnTo>
                <a:lnTo>
                  <a:pt x="15392" y="93"/>
                </a:lnTo>
                <a:lnTo>
                  <a:pt x="14895" y="37"/>
                </a:lnTo>
                <a:lnTo>
                  <a:pt x="14361" y="19"/>
                </a:lnTo>
                <a:lnTo>
                  <a:pt x="13846" y="1"/>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body" idx="1"/>
          </p:nvPr>
        </p:nvSpPr>
        <p:spPr>
          <a:xfrm>
            <a:off x="3344575" y="1323600"/>
            <a:ext cx="3859200" cy="819900"/>
          </a:xfrm>
          <a:prstGeom prst="rect">
            <a:avLst/>
          </a:prstGeom>
        </p:spPr>
        <p:txBody>
          <a:bodyPr spcFirstLastPara="1" wrap="square" lIns="91425" tIns="91425" rIns="91425" bIns="91425" anchor="t" anchorCtr="0">
            <a:noAutofit/>
          </a:bodyPr>
          <a:lstStyle>
            <a:lvl1pPr marL="457200" lvl="0" indent="-393700" rtl="0">
              <a:spcBef>
                <a:spcPts val="600"/>
              </a:spcBef>
              <a:spcAft>
                <a:spcPts val="0"/>
              </a:spcAft>
              <a:buClr>
                <a:srgbClr val="51B148"/>
              </a:buClr>
              <a:buSzPts val="2600"/>
              <a:buChar char="⊷"/>
              <a:defRPr sz="2600" i="1">
                <a:solidFill>
                  <a:srgbClr val="51B148"/>
                </a:solidFill>
              </a:defRPr>
            </a:lvl1pPr>
            <a:lvl2pPr marL="914400" lvl="1" indent="-393700" rtl="0">
              <a:spcBef>
                <a:spcPts val="0"/>
              </a:spcBef>
              <a:spcAft>
                <a:spcPts val="0"/>
              </a:spcAft>
              <a:buClr>
                <a:srgbClr val="51B148"/>
              </a:buClr>
              <a:buSzPts val="2600"/>
              <a:buChar char="⊶"/>
              <a:defRPr sz="2600" i="1">
                <a:solidFill>
                  <a:srgbClr val="51B148"/>
                </a:solidFill>
              </a:defRPr>
            </a:lvl2pPr>
            <a:lvl3pPr marL="1371600" lvl="2" indent="-393700" rtl="0">
              <a:spcBef>
                <a:spcPts val="0"/>
              </a:spcBef>
              <a:spcAft>
                <a:spcPts val="0"/>
              </a:spcAft>
              <a:buClr>
                <a:srgbClr val="51B148"/>
              </a:buClr>
              <a:buSzPts val="2600"/>
              <a:buChar char="⊸"/>
              <a:defRPr sz="2600" i="1">
                <a:solidFill>
                  <a:srgbClr val="51B148"/>
                </a:solidFill>
              </a:defRPr>
            </a:lvl3pPr>
            <a:lvl4pPr marL="1828800" lvl="3" indent="-393700" rtl="0">
              <a:spcBef>
                <a:spcPts val="0"/>
              </a:spcBef>
              <a:spcAft>
                <a:spcPts val="0"/>
              </a:spcAft>
              <a:buClr>
                <a:srgbClr val="51B148"/>
              </a:buClr>
              <a:buSzPts val="2600"/>
              <a:buChar char="●"/>
              <a:defRPr sz="2600" i="1">
                <a:solidFill>
                  <a:srgbClr val="51B148"/>
                </a:solidFill>
              </a:defRPr>
            </a:lvl4pPr>
            <a:lvl5pPr marL="2286000" lvl="4" indent="-393700" rtl="0">
              <a:spcBef>
                <a:spcPts val="0"/>
              </a:spcBef>
              <a:spcAft>
                <a:spcPts val="0"/>
              </a:spcAft>
              <a:buClr>
                <a:srgbClr val="51B148"/>
              </a:buClr>
              <a:buSzPts val="2600"/>
              <a:buChar char="○"/>
              <a:defRPr sz="2600" i="1">
                <a:solidFill>
                  <a:srgbClr val="51B148"/>
                </a:solidFill>
              </a:defRPr>
            </a:lvl5pPr>
            <a:lvl6pPr marL="2743200" lvl="5" indent="-393700" rtl="0">
              <a:spcBef>
                <a:spcPts val="0"/>
              </a:spcBef>
              <a:spcAft>
                <a:spcPts val="0"/>
              </a:spcAft>
              <a:buClr>
                <a:srgbClr val="51B148"/>
              </a:buClr>
              <a:buSzPts val="2600"/>
              <a:buChar char="■"/>
              <a:defRPr sz="2600" i="1">
                <a:solidFill>
                  <a:srgbClr val="51B148"/>
                </a:solidFill>
              </a:defRPr>
            </a:lvl6pPr>
            <a:lvl7pPr marL="3200400" lvl="6" indent="-393700" rtl="0">
              <a:spcBef>
                <a:spcPts val="0"/>
              </a:spcBef>
              <a:spcAft>
                <a:spcPts val="0"/>
              </a:spcAft>
              <a:buClr>
                <a:srgbClr val="51B148"/>
              </a:buClr>
              <a:buSzPts val="2600"/>
              <a:buChar char="●"/>
              <a:defRPr sz="2600" i="1">
                <a:solidFill>
                  <a:srgbClr val="51B148"/>
                </a:solidFill>
              </a:defRPr>
            </a:lvl7pPr>
            <a:lvl8pPr marL="3657600" lvl="7" indent="-393700" rtl="0">
              <a:spcBef>
                <a:spcPts val="0"/>
              </a:spcBef>
              <a:spcAft>
                <a:spcPts val="0"/>
              </a:spcAft>
              <a:buClr>
                <a:srgbClr val="51B148"/>
              </a:buClr>
              <a:buSzPts val="2600"/>
              <a:buChar char="○"/>
              <a:defRPr sz="2600" i="1">
                <a:solidFill>
                  <a:srgbClr val="51B148"/>
                </a:solidFill>
              </a:defRPr>
            </a:lvl8pPr>
            <a:lvl9pPr marL="4114800" lvl="8" indent="-393700" rtl="0">
              <a:spcBef>
                <a:spcPts val="0"/>
              </a:spcBef>
              <a:spcAft>
                <a:spcPts val="0"/>
              </a:spcAft>
              <a:buClr>
                <a:srgbClr val="51B148"/>
              </a:buClr>
              <a:buSzPts val="2600"/>
              <a:buChar char="■"/>
              <a:defRPr sz="2600" i="1">
                <a:solidFill>
                  <a:srgbClr val="51B148"/>
                </a:solidFill>
              </a:defRPr>
            </a:lvl9pPr>
          </a:lstStyle>
          <a:p>
            <a:endParaRPr/>
          </a:p>
        </p:txBody>
      </p:sp>
      <p:sp>
        <p:nvSpPr>
          <p:cNvPr id="33" name="Google Shape;33;p4"/>
          <p:cNvSpPr txBox="1"/>
          <p:nvPr/>
        </p:nvSpPr>
        <p:spPr>
          <a:xfrm>
            <a:off x="1531725" y="1092169"/>
            <a:ext cx="1957200" cy="65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600">
                <a:solidFill>
                  <a:srgbClr val="484F56"/>
                </a:solidFill>
                <a:latin typeface="Dosis"/>
                <a:ea typeface="Dosis"/>
                <a:cs typeface="Dosis"/>
                <a:sym typeface="Dosis"/>
              </a:rPr>
              <a:t>“</a:t>
            </a:r>
            <a:endParaRPr sz="9600">
              <a:solidFill>
                <a:srgbClr val="484F56"/>
              </a:solidFill>
              <a:latin typeface="Dosis"/>
              <a:ea typeface="Dosis"/>
              <a:cs typeface="Dosis"/>
              <a:sym typeface="Dosis"/>
            </a:endParaRPr>
          </a:p>
        </p:txBody>
      </p:sp>
      <p:sp>
        <p:nvSpPr>
          <p:cNvPr id="34" name="Google Shape;34;p4"/>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6"/>
        <p:cNvGrpSpPr/>
        <p:nvPr/>
      </p:nvGrpSpPr>
      <p:grpSpPr>
        <a:xfrm>
          <a:off x="0" y="0"/>
          <a:ext cx="0" cy="0"/>
          <a:chOff x="0" y="0"/>
          <a:chExt cx="0" cy="0"/>
        </a:xfrm>
      </p:grpSpPr>
      <p:sp>
        <p:nvSpPr>
          <p:cNvPr id="217" name="Google Shape;217;p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8" name="Google Shape;218;p3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19" name="Google Shape;21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220"/>
        <p:cNvGrpSpPr/>
        <p:nvPr/>
      </p:nvGrpSpPr>
      <p:grpSpPr>
        <a:xfrm>
          <a:off x="0" y="0"/>
          <a:ext cx="0" cy="0"/>
          <a:chOff x="0" y="0"/>
          <a:chExt cx="0" cy="0"/>
        </a:xfrm>
      </p:grpSpPr>
      <p:sp>
        <p:nvSpPr>
          <p:cNvPr id="221" name="Google Shape;221;p34"/>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22" name="Google Shape;222;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3"/>
        <p:cNvGrpSpPr/>
        <p:nvPr/>
      </p:nvGrpSpPr>
      <p:grpSpPr>
        <a:xfrm>
          <a:off x="0" y="0"/>
          <a:ext cx="0" cy="0"/>
          <a:chOff x="0" y="0"/>
          <a:chExt cx="0" cy="0"/>
        </a:xfrm>
      </p:grpSpPr>
      <p:sp>
        <p:nvSpPr>
          <p:cNvPr id="224" name="Google Shape;224;p35"/>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5" name="Google Shape;225;p35"/>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226" name="Google Shape;226;p35"/>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27" name="Google Shape;227;p35"/>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8" name="Google Shape;228;p3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29" name="Google Shape;22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0"/>
        <p:cNvGrpSpPr/>
        <p:nvPr/>
      </p:nvGrpSpPr>
      <p:grpSpPr>
        <a:xfrm>
          <a:off x="0" y="0"/>
          <a:ext cx="0" cy="0"/>
          <a:chOff x="0" y="0"/>
          <a:chExt cx="0" cy="0"/>
        </a:xfrm>
      </p:grpSpPr>
      <p:sp>
        <p:nvSpPr>
          <p:cNvPr id="231" name="Google Shape;231;p36"/>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None/>
              <a:defRPr sz="2100"/>
            </a:lvl1pPr>
          </a:lstStyle>
          <a:p>
            <a:endParaRPr/>
          </a:p>
        </p:txBody>
      </p:sp>
      <p:sp>
        <p:nvSpPr>
          <p:cNvPr id="232" name="Google Shape;23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3"/>
        <p:cNvGrpSpPr/>
        <p:nvPr/>
      </p:nvGrpSpPr>
      <p:grpSpPr>
        <a:xfrm>
          <a:off x="0" y="0"/>
          <a:ext cx="0" cy="0"/>
          <a:chOff x="0" y="0"/>
          <a:chExt cx="0" cy="0"/>
        </a:xfrm>
      </p:grpSpPr>
      <p:sp>
        <p:nvSpPr>
          <p:cNvPr id="234" name="Google Shape;234;p37"/>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7"/>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0"/>
              <a:buNone/>
              <a:defRPr sz="14000" b="1"/>
            </a:lvl1pPr>
            <a:lvl2pPr lvl="1" algn="ctr" rtl="0">
              <a:spcBef>
                <a:spcPts val="0"/>
              </a:spcBef>
              <a:spcAft>
                <a:spcPts val="0"/>
              </a:spcAft>
              <a:buSzPts val="14000"/>
              <a:buNone/>
              <a:defRPr sz="14000" b="1"/>
            </a:lvl2pPr>
            <a:lvl3pPr lvl="2" algn="ctr" rtl="0">
              <a:spcBef>
                <a:spcPts val="0"/>
              </a:spcBef>
              <a:spcAft>
                <a:spcPts val="0"/>
              </a:spcAft>
              <a:buSzPts val="14000"/>
              <a:buNone/>
              <a:defRPr sz="14000" b="1"/>
            </a:lvl3pPr>
            <a:lvl4pPr lvl="3" algn="ctr" rtl="0">
              <a:spcBef>
                <a:spcPts val="0"/>
              </a:spcBef>
              <a:spcAft>
                <a:spcPts val="0"/>
              </a:spcAft>
              <a:buSzPts val="14000"/>
              <a:buNone/>
              <a:defRPr sz="14000" b="1"/>
            </a:lvl4pPr>
            <a:lvl5pPr lvl="4" algn="ctr" rtl="0">
              <a:spcBef>
                <a:spcPts val="0"/>
              </a:spcBef>
              <a:spcAft>
                <a:spcPts val="0"/>
              </a:spcAft>
              <a:buSzPts val="14000"/>
              <a:buNone/>
              <a:defRPr sz="14000" b="1"/>
            </a:lvl5pPr>
            <a:lvl6pPr lvl="5" algn="ctr" rtl="0">
              <a:spcBef>
                <a:spcPts val="0"/>
              </a:spcBef>
              <a:spcAft>
                <a:spcPts val="0"/>
              </a:spcAft>
              <a:buSzPts val="14000"/>
              <a:buNone/>
              <a:defRPr sz="14000" b="1"/>
            </a:lvl6pPr>
            <a:lvl7pPr lvl="6" algn="ctr" rtl="0">
              <a:spcBef>
                <a:spcPts val="0"/>
              </a:spcBef>
              <a:spcAft>
                <a:spcPts val="0"/>
              </a:spcAft>
              <a:buSzPts val="14000"/>
              <a:buNone/>
              <a:defRPr sz="14000" b="1"/>
            </a:lvl7pPr>
            <a:lvl8pPr lvl="7" algn="ctr" rtl="0">
              <a:spcBef>
                <a:spcPts val="0"/>
              </a:spcBef>
              <a:spcAft>
                <a:spcPts val="0"/>
              </a:spcAft>
              <a:buSzPts val="14000"/>
              <a:buNone/>
              <a:defRPr sz="14000" b="1"/>
            </a:lvl8pPr>
            <a:lvl9pPr lvl="8" algn="ctr" rtl="0">
              <a:spcBef>
                <a:spcPts val="0"/>
              </a:spcBef>
              <a:spcAft>
                <a:spcPts val="0"/>
              </a:spcAft>
              <a:buSzPts val="14000"/>
              <a:buNone/>
              <a:defRPr sz="14000" b="1"/>
            </a:lvl9pPr>
          </a:lstStyle>
          <a:p>
            <a:r>
              <a:t>xx%</a:t>
            </a:r>
          </a:p>
        </p:txBody>
      </p:sp>
      <p:sp>
        <p:nvSpPr>
          <p:cNvPr id="236" name="Google Shape;236;p37"/>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37" name="Google Shape;23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
        <p:nvSpPr>
          <p:cNvPr id="239" name="Google Shape;239;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8"/>
        <p:cNvGrpSpPr/>
        <p:nvPr/>
      </p:nvGrpSpPr>
      <p:grpSpPr>
        <a:xfrm>
          <a:off x="0" y="0"/>
          <a:ext cx="0" cy="0"/>
          <a:chOff x="0" y="0"/>
          <a:chExt cx="0" cy="0"/>
        </a:xfrm>
      </p:grpSpPr>
      <p:sp>
        <p:nvSpPr>
          <p:cNvPr id="259" name="Google Shape;259;p40"/>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60" name="Google Shape;260;p40"/>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61" name="Google Shape;261;p4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2" name="Google Shape;262;p4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3" name="Google Shape;263;p4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66" name="Google Shape;266;p4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7" name="Google Shape;267;p4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8" name="Google Shape;268;p4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9" name="Google Shape;269;p4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0"/>
        <p:cNvGrpSpPr/>
        <p:nvPr/>
      </p:nvGrpSpPr>
      <p:grpSpPr>
        <a:xfrm>
          <a:off x="0" y="0"/>
          <a:ext cx="0" cy="0"/>
          <a:chOff x="0" y="0"/>
          <a:chExt cx="0" cy="0"/>
        </a:xfrm>
      </p:grpSpPr>
      <p:sp>
        <p:nvSpPr>
          <p:cNvPr id="271" name="Google Shape;271;p42"/>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72" name="Google Shape;272;p42"/>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3" name="Google Shape;273;p4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4" name="Google Shape;274;p4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5" name="Google Shape;275;p4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6"/>
        <p:cNvGrpSpPr/>
        <p:nvPr/>
      </p:nvGrpSpPr>
      <p:grpSpPr>
        <a:xfrm>
          <a:off x="0" y="0"/>
          <a:ext cx="0" cy="0"/>
          <a:chOff x="0" y="0"/>
          <a:chExt cx="0" cy="0"/>
        </a:xfrm>
      </p:grpSpPr>
      <p:sp>
        <p:nvSpPr>
          <p:cNvPr id="277" name="Google Shape;277;p4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78" name="Google Shape;278;p43"/>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9" name="Google Shape;279;p4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4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1" name="Google Shape;281;p4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5"/>
        <p:cNvGrpSpPr/>
        <p:nvPr/>
      </p:nvGrpSpPr>
      <p:grpSpPr>
        <a:xfrm>
          <a:off x="0" y="0"/>
          <a:ext cx="0" cy="0"/>
          <a:chOff x="0" y="0"/>
          <a:chExt cx="0" cy="0"/>
        </a:xfrm>
      </p:grpSpPr>
      <p:sp>
        <p:nvSpPr>
          <p:cNvPr id="36" name="Google Shape;36;p5"/>
          <p:cNvSpPr/>
          <p:nvPr/>
        </p:nvSpPr>
        <p:spPr>
          <a:xfrm>
            <a:off x="0" y="0"/>
            <a:ext cx="9144093" cy="5143522"/>
          </a:xfrm>
          <a:custGeom>
            <a:avLst/>
            <a:gdLst/>
            <a:ahLst/>
            <a:cxnLst/>
            <a:rect l="l" t="t" r="r" b="b"/>
            <a:pathLst>
              <a:path w="94269" h="53026" extrusionOk="0">
                <a:moveTo>
                  <a:pt x="40138" y="14729"/>
                </a:moveTo>
                <a:lnTo>
                  <a:pt x="40211" y="15411"/>
                </a:lnTo>
                <a:lnTo>
                  <a:pt x="40303" y="16239"/>
                </a:lnTo>
                <a:lnTo>
                  <a:pt x="40395" y="17325"/>
                </a:lnTo>
                <a:lnTo>
                  <a:pt x="40469" y="18633"/>
                </a:lnTo>
                <a:lnTo>
                  <a:pt x="40543" y="20161"/>
                </a:lnTo>
                <a:lnTo>
                  <a:pt x="40561" y="20989"/>
                </a:lnTo>
                <a:lnTo>
                  <a:pt x="40579" y="21855"/>
                </a:lnTo>
                <a:lnTo>
                  <a:pt x="40561" y="22738"/>
                </a:lnTo>
                <a:lnTo>
                  <a:pt x="40561" y="23659"/>
                </a:lnTo>
                <a:lnTo>
                  <a:pt x="40524" y="24616"/>
                </a:lnTo>
                <a:lnTo>
                  <a:pt x="40469" y="25574"/>
                </a:lnTo>
                <a:lnTo>
                  <a:pt x="40395" y="26568"/>
                </a:lnTo>
                <a:lnTo>
                  <a:pt x="40303" y="27562"/>
                </a:lnTo>
                <a:lnTo>
                  <a:pt x="40193" y="28556"/>
                </a:lnTo>
                <a:lnTo>
                  <a:pt x="40064" y="29569"/>
                </a:lnTo>
                <a:lnTo>
                  <a:pt x="39880" y="30563"/>
                </a:lnTo>
                <a:lnTo>
                  <a:pt x="39696" y="31558"/>
                </a:lnTo>
                <a:lnTo>
                  <a:pt x="39475" y="32552"/>
                </a:lnTo>
                <a:lnTo>
                  <a:pt x="39217" y="33528"/>
                </a:lnTo>
                <a:lnTo>
                  <a:pt x="38922" y="34485"/>
                </a:lnTo>
                <a:lnTo>
                  <a:pt x="38591" y="35424"/>
                </a:lnTo>
                <a:lnTo>
                  <a:pt x="38407" y="35884"/>
                </a:lnTo>
                <a:lnTo>
                  <a:pt x="38223" y="36326"/>
                </a:lnTo>
                <a:lnTo>
                  <a:pt x="38039" y="36768"/>
                </a:lnTo>
                <a:lnTo>
                  <a:pt x="37818" y="37210"/>
                </a:lnTo>
                <a:lnTo>
                  <a:pt x="37597" y="37633"/>
                </a:lnTo>
                <a:lnTo>
                  <a:pt x="37376" y="38038"/>
                </a:lnTo>
                <a:lnTo>
                  <a:pt x="37136" y="38444"/>
                </a:lnTo>
                <a:lnTo>
                  <a:pt x="36897" y="38849"/>
                </a:lnTo>
                <a:lnTo>
                  <a:pt x="36621" y="39235"/>
                </a:lnTo>
                <a:lnTo>
                  <a:pt x="36363" y="39585"/>
                </a:lnTo>
                <a:lnTo>
                  <a:pt x="36087" y="39953"/>
                </a:lnTo>
                <a:lnTo>
                  <a:pt x="35811" y="40285"/>
                </a:lnTo>
                <a:lnTo>
                  <a:pt x="35516" y="40598"/>
                </a:lnTo>
                <a:lnTo>
                  <a:pt x="35222" y="40911"/>
                </a:lnTo>
                <a:lnTo>
                  <a:pt x="34927" y="41205"/>
                </a:lnTo>
                <a:lnTo>
                  <a:pt x="34614" y="41500"/>
                </a:lnTo>
                <a:lnTo>
                  <a:pt x="34301" y="41758"/>
                </a:lnTo>
                <a:lnTo>
                  <a:pt x="33988" y="42015"/>
                </a:lnTo>
                <a:lnTo>
                  <a:pt x="33675" y="42255"/>
                </a:lnTo>
                <a:lnTo>
                  <a:pt x="33344" y="42494"/>
                </a:lnTo>
                <a:lnTo>
                  <a:pt x="33012" y="42715"/>
                </a:lnTo>
                <a:lnTo>
                  <a:pt x="32681" y="42918"/>
                </a:lnTo>
                <a:lnTo>
                  <a:pt x="32349" y="43102"/>
                </a:lnTo>
                <a:lnTo>
                  <a:pt x="32018" y="43286"/>
                </a:lnTo>
                <a:lnTo>
                  <a:pt x="31337" y="43636"/>
                </a:lnTo>
                <a:lnTo>
                  <a:pt x="30656" y="43930"/>
                </a:lnTo>
                <a:lnTo>
                  <a:pt x="29956" y="44188"/>
                </a:lnTo>
                <a:lnTo>
                  <a:pt x="29275" y="44409"/>
                </a:lnTo>
                <a:lnTo>
                  <a:pt x="28593" y="44593"/>
                </a:lnTo>
                <a:lnTo>
                  <a:pt x="27912" y="44740"/>
                </a:lnTo>
                <a:lnTo>
                  <a:pt x="27249" y="44869"/>
                </a:lnTo>
                <a:lnTo>
                  <a:pt x="26605" y="44961"/>
                </a:lnTo>
                <a:lnTo>
                  <a:pt x="25961" y="45035"/>
                </a:lnTo>
                <a:lnTo>
                  <a:pt x="25335" y="45090"/>
                </a:lnTo>
                <a:lnTo>
                  <a:pt x="24745" y="45127"/>
                </a:lnTo>
                <a:lnTo>
                  <a:pt x="24175" y="45145"/>
                </a:lnTo>
                <a:lnTo>
                  <a:pt x="23622" y="45145"/>
                </a:lnTo>
                <a:lnTo>
                  <a:pt x="23125" y="45127"/>
                </a:lnTo>
                <a:lnTo>
                  <a:pt x="22205" y="45072"/>
                </a:lnTo>
                <a:lnTo>
                  <a:pt x="21450" y="44998"/>
                </a:lnTo>
                <a:lnTo>
                  <a:pt x="20879" y="44924"/>
                </a:lnTo>
                <a:lnTo>
                  <a:pt x="20400" y="44851"/>
                </a:lnTo>
                <a:lnTo>
                  <a:pt x="20124" y="44427"/>
                </a:lnTo>
                <a:lnTo>
                  <a:pt x="19829" y="43949"/>
                </a:lnTo>
                <a:lnTo>
                  <a:pt x="19461" y="43286"/>
                </a:lnTo>
                <a:lnTo>
                  <a:pt x="19038" y="42457"/>
                </a:lnTo>
                <a:lnTo>
                  <a:pt x="18835" y="41997"/>
                </a:lnTo>
                <a:lnTo>
                  <a:pt x="18614" y="41500"/>
                </a:lnTo>
                <a:lnTo>
                  <a:pt x="18393" y="40966"/>
                </a:lnTo>
                <a:lnTo>
                  <a:pt x="18191" y="40414"/>
                </a:lnTo>
                <a:lnTo>
                  <a:pt x="17988" y="39824"/>
                </a:lnTo>
                <a:lnTo>
                  <a:pt x="17804" y="39198"/>
                </a:lnTo>
                <a:lnTo>
                  <a:pt x="17638" y="38572"/>
                </a:lnTo>
                <a:lnTo>
                  <a:pt x="17491" y="37910"/>
                </a:lnTo>
                <a:lnTo>
                  <a:pt x="17362" y="37228"/>
                </a:lnTo>
                <a:lnTo>
                  <a:pt x="17252" y="36529"/>
                </a:lnTo>
                <a:lnTo>
                  <a:pt x="17178" y="35811"/>
                </a:lnTo>
                <a:lnTo>
                  <a:pt x="17141" y="35074"/>
                </a:lnTo>
                <a:lnTo>
                  <a:pt x="17141" y="34338"/>
                </a:lnTo>
                <a:lnTo>
                  <a:pt x="17178" y="33564"/>
                </a:lnTo>
                <a:lnTo>
                  <a:pt x="17215" y="33196"/>
                </a:lnTo>
                <a:lnTo>
                  <a:pt x="17252" y="32810"/>
                </a:lnTo>
                <a:lnTo>
                  <a:pt x="17307" y="32423"/>
                </a:lnTo>
                <a:lnTo>
                  <a:pt x="17381" y="32036"/>
                </a:lnTo>
                <a:lnTo>
                  <a:pt x="17473" y="31650"/>
                </a:lnTo>
                <a:lnTo>
                  <a:pt x="17565" y="31245"/>
                </a:lnTo>
                <a:lnTo>
                  <a:pt x="17675" y="30858"/>
                </a:lnTo>
                <a:lnTo>
                  <a:pt x="17786" y="30471"/>
                </a:lnTo>
                <a:lnTo>
                  <a:pt x="17933" y="30066"/>
                </a:lnTo>
                <a:lnTo>
                  <a:pt x="18080" y="29680"/>
                </a:lnTo>
                <a:lnTo>
                  <a:pt x="18246" y="29293"/>
                </a:lnTo>
                <a:lnTo>
                  <a:pt x="18430" y="28888"/>
                </a:lnTo>
                <a:lnTo>
                  <a:pt x="18614" y="28501"/>
                </a:lnTo>
                <a:lnTo>
                  <a:pt x="18835" y="28115"/>
                </a:lnTo>
                <a:lnTo>
                  <a:pt x="19056" y="27710"/>
                </a:lnTo>
                <a:lnTo>
                  <a:pt x="19314" y="27323"/>
                </a:lnTo>
                <a:lnTo>
                  <a:pt x="19572" y="26936"/>
                </a:lnTo>
                <a:lnTo>
                  <a:pt x="19848" y="26550"/>
                </a:lnTo>
                <a:lnTo>
                  <a:pt x="20142" y="26181"/>
                </a:lnTo>
                <a:lnTo>
                  <a:pt x="20437" y="25813"/>
                </a:lnTo>
                <a:lnTo>
                  <a:pt x="20750" y="25445"/>
                </a:lnTo>
                <a:lnTo>
                  <a:pt x="21081" y="25095"/>
                </a:lnTo>
                <a:lnTo>
                  <a:pt x="21413" y="24745"/>
                </a:lnTo>
                <a:lnTo>
                  <a:pt x="21763" y="24395"/>
                </a:lnTo>
                <a:lnTo>
                  <a:pt x="22499" y="23714"/>
                </a:lnTo>
                <a:lnTo>
                  <a:pt x="23254" y="23070"/>
                </a:lnTo>
                <a:lnTo>
                  <a:pt x="24046" y="22444"/>
                </a:lnTo>
                <a:lnTo>
                  <a:pt x="24856" y="21855"/>
                </a:lnTo>
                <a:lnTo>
                  <a:pt x="25703" y="21265"/>
                </a:lnTo>
                <a:lnTo>
                  <a:pt x="26550" y="20713"/>
                </a:lnTo>
                <a:lnTo>
                  <a:pt x="27415" y="20179"/>
                </a:lnTo>
                <a:lnTo>
                  <a:pt x="28299" y="19682"/>
                </a:lnTo>
                <a:lnTo>
                  <a:pt x="29164" y="19203"/>
                </a:lnTo>
                <a:lnTo>
                  <a:pt x="30048" y="18743"/>
                </a:lnTo>
                <a:lnTo>
                  <a:pt x="30913" y="18320"/>
                </a:lnTo>
                <a:lnTo>
                  <a:pt x="31760" y="17896"/>
                </a:lnTo>
                <a:lnTo>
                  <a:pt x="32607" y="17528"/>
                </a:lnTo>
                <a:lnTo>
                  <a:pt x="33417" y="17160"/>
                </a:lnTo>
                <a:lnTo>
                  <a:pt x="34209" y="16828"/>
                </a:lnTo>
                <a:lnTo>
                  <a:pt x="34982" y="16515"/>
                </a:lnTo>
                <a:lnTo>
                  <a:pt x="36400" y="15963"/>
                </a:lnTo>
                <a:lnTo>
                  <a:pt x="37652" y="15521"/>
                </a:lnTo>
                <a:lnTo>
                  <a:pt x="38683" y="15171"/>
                </a:lnTo>
                <a:lnTo>
                  <a:pt x="39456" y="14913"/>
                </a:lnTo>
                <a:lnTo>
                  <a:pt x="40138" y="14729"/>
                </a:lnTo>
                <a:close/>
                <a:moveTo>
                  <a:pt x="0" y="0"/>
                </a:moveTo>
                <a:lnTo>
                  <a:pt x="0"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528548" y="1071451"/>
            <a:ext cx="1164582" cy="1832524"/>
          </a:xfrm>
          <a:custGeom>
            <a:avLst/>
            <a:gdLst/>
            <a:ahLst/>
            <a:cxnLst/>
            <a:rect l="l" t="t" r="r" b="b"/>
            <a:pathLst>
              <a:path w="12006" h="18892" extrusionOk="0">
                <a:moveTo>
                  <a:pt x="2063" y="1"/>
                </a:moveTo>
                <a:lnTo>
                  <a:pt x="1934" y="369"/>
                </a:lnTo>
                <a:lnTo>
                  <a:pt x="1768" y="793"/>
                </a:lnTo>
                <a:lnTo>
                  <a:pt x="1584" y="1363"/>
                </a:lnTo>
                <a:lnTo>
                  <a:pt x="1345" y="2063"/>
                </a:lnTo>
                <a:lnTo>
                  <a:pt x="1106" y="2873"/>
                </a:lnTo>
                <a:lnTo>
                  <a:pt x="866" y="3794"/>
                </a:lnTo>
                <a:lnTo>
                  <a:pt x="627" y="4770"/>
                </a:lnTo>
                <a:lnTo>
                  <a:pt x="406" y="5819"/>
                </a:lnTo>
                <a:lnTo>
                  <a:pt x="314" y="6353"/>
                </a:lnTo>
                <a:lnTo>
                  <a:pt x="222" y="6905"/>
                </a:lnTo>
                <a:lnTo>
                  <a:pt x="148" y="7458"/>
                </a:lnTo>
                <a:lnTo>
                  <a:pt x="93" y="8028"/>
                </a:lnTo>
                <a:lnTo>
                  <a:pt x="38" y="8599"/>
                </a:lnTo>
                <a:lnTo>
                  <a:pt x="19" y="9152"/>
                </a:lnTo>
                <a:lnTo>
                  <a:pt x="1" y="9722"/>
                </a:lnTo>
                <a:lnTo>
                  <a:pt x="1" y="10275"/>
                </a:lnTo>
                <a:lnTo>
                  <a:pt x="38" y="10845"/>
                </a:lnTo>
                <a:lnTo>
                  <a:pt x="93" y="11379"/>
                </a:lnTo>
                <a:lnTo>
                  <a:pt x="167" y="11932"/>
                </a:lnTo>
                <a:lnTo>
                  <a:pt x="259" y="12447"/>
                </a:lnTo>
                <a:lnTo>
                  <a:pt x="388" y="12963"/>
                </a:lnTo>
                <a:lnTo>
                  <a:pt x="535" y="13478"/>
                </a:lnTo>
                <a:lnTo>
                  <a:pt x="682" y="13865"/>
                </a:lnTo>
                <a:lnTo>
                  <a:pt x="848" y="14233"/>
                </a:lnTo>
                <a:lnTo>
                  <a:pt x="1032" y="14583"/>
                </a:lnTo>
                <a:lnTo>
                  <a:pt x="1216" y="14914"/>
                </a:lnTo>
                <a:lnTo>
                  <a:pt x="1419" y="15227"/>
                </a:lnTo>
                <a:lnTo>
                  <a:pt x="1640" y="15522"/>
                </a:lnTo>
                <a:lnTo>
                  <a:pt x="1860" y="15798"/>
                </a:lnTo>
                <a:lnTo>
                  <a:pt x="2100" y="16074"/>
                </a:lnTo>
                <a:lnTo>
                  <a:pt x="2339" y="16314"/>
                </a:lnTo>
                <a:lnTo>
                  <a:pt x="2597" y="16553"/>
                </a:lnTo>
                <a:lnTo>
                  <a:pt x="2855" y="16774"/>
                </a:lnTo>
                <a:lnTo>
                  <a:pt x="3112" y="16995"/>
                </a:lnTo>
                <a:lnTo>
                  <a:pt x="3389" y="17179"/>
                </a:lnTo>
                <a:lnTo>
                  <a:pt x="3665" y="17363"/>
                </a:lnTo>
                <a:lnTo>
                  <a:pt x="3941" y="17529"/>
                </a:lnTo>
                <a:lnTo>
                  <a:pt x="4217" y="17695"/>
                </a:lnTo>
                <a:lnTo>
                  <a:pt x="4770" y="17971"/>
                </a:lnTo>
                <a:lnTo>
                  <a:pt x="5322" y="18192"/>
                </a:lnTo>
                <a:lnTo>
                  <a:pt x="5856" y="18394"/>
                </a:lnTo>
                <a:lnTo>
                  <a:pt x="6371" y="18542"/>
                </a:lnTo>
                <a:lnTo>
                  <a:pt x="6850" y="18670"/>
                </a:lnTo>
                <a:lnTo>
                  <a:pt x="7292" y="18781"/>
                </a:lnTo>
                <a:lnTo>
                  <a:pt x="7679" y="18836"/>
                </a:lnTo>
                <a:lnTo>
                  <a:pt x="8010" y="18891"/>
                </a:lnTo>
                <a:lnTo>
                  <a:pt x="4015" y="5727"/>
                </a:lnTo>
                <a:lnTo>
                  <a:pt x="9041" y="18560"/>
                </a:lnTo>
                <a:lnTo>
                  <a:pt x="9262" y="18321"/>
                </a:lnTo>
                <a:lnTo>
                  <a:pt x="9538" y="18026"/>
                </a:lnTo>
                <a:lnTo>
                  <a:pt x="9814" y="17695"/>
                </a:lnTo>
                <a:lnTo>
                  <a:pt x="10109" y="17290"/>
                </a:lnTo>
                <a:lnTo>
                  <a:pt x="10422" y="16866"/>
                </a:lnTo>
                <a:lnTo>
                  <a:pt x="10735" y="16369"/>
                </a:lnTo>
                <a:lnTo>
                  <a:pt x="11029" y="15853"/>
                </a:lnTo>
                <a:lnTo>
                  <a:pt x="11287" y="15283"/>
                </a:lnTo>
                <a:lnTo>
                  <a:pt x="11416" y="14988"/>
                </a:lnTo>
                <a:lnTo>
                  <a:pt x="11527" y="14693"/>
                </a:lnTo>
                <a:lnTo>
                  <a:pt x="11637" y="14362"/>
                </a:lnTo>
                <a:lnTo>
                  <a:pt x="11729" y="14049"/>
                </a:lnTo>
                <a:lnTo>
                  <a:pt x="11821" y="13718"/>
                </a:lnTo>
                <a:lnTo>
                  <a:pt x="11895" y="13386"/>
                </a:lnTo>
                <a:lnTo>
                  <a:pt x="11950" y="13036"/>
                </a:lnTo>
                <a:lnTo>
                  <a:pt x="11987" y="12687"/>
                </a:lnTo>
                <a:lnTo>
                  <a:pt x="12005" y="12318"/>
                </a:lnTo>
                <a:lnTo>
                  <a:pt x="12005" y="11950"/>
                </a:lnTo>
                <a:lnTo>
                  <a:pt x="12005" y="11582"/>
                </a:lnTo>
                <a:lnTo>
                  <a:pt x="11968" y="11214"/>
                </a:lnTo>
                <a:lnTo>
                  <a:pt x="11913" y="10827"/>
                </a:lnTo>
                <a:lnTo>
                  <a:pt x="11821" y="10440"/>
                </a:lnTo>
                <a:lnTo>
                  <a:pt x="11729" y="10035"/>
                </a:lnTo>
                <a:lnTo>
                  <a:pt x="11600" y="9649"/>
                </a:lnTo>
                <a:lnTo>
                  <a:pt x="11416" y="9152"/>
                </a:lnTo>
                <a:lnTo>
                  <a:pt x="11195" y="8673"/>
                </a:lnTo>
                <a:lnTo>
                  <a:pt x="10956" y="8194"/>
                </a:lnTo>
                <a:lnTo>
                  <a:pt x="10680" y="7715"/>
                </a:lnTo>
                <a:lnTo>
                  <a:pt x="10367" y="7255"/>
                </a:lnTo>
                <a:lnTo>
                  <a:pt x="10054" y="6813"/>
                </a:lnTo>
                <a:lnTo>
                  <a:pt x="9704" y="6353"/>
                </a:lnTo>
                <a:lnTo>
                  <a:pt x="9354" y="5930"/>
                </a:lnTo>
                <a:lnTo>
                  <a:pt x="8967" y="5506"/>
                </a:lnTo>
                <a:lnTo>
                  <a:pt x="8581" y="5083"/>
                </a:lnTo>
                <a:lnTo>
                  <a:pt x="8194" y="4678"/>
                </a:lnTo>
                <a:lnTo>
                  <a:pt x="7789" y="4291"/>
                </a:lnTo>
                <a:lnTo>
                  <a:pt x="7384" y="3904"/>
                </a:lnTo>
                <a:lnTo>
                  <a:pt x="6979" y="3536"/>
                </a:lnTo>
                <a:lnTo>
                  <a:pt x="6150" y="2855"/>
                </a:lnTo>
                <a:lnTo>
                  <a:pt x="5359" y="2229"/>
                </a:lnTo>
                <a:lnTo>
                  <a:pt x="4604" y="1676"/>
                </a:lnTo>
                <a:lnTo>
                  <a:pt x="3923" y="1179"/>
                </a:lnTo>
                <a:lnTo>
                  <a:pt x="3297" y="774"/>
                </a:lnTo>
                <a:lnTo>
                  <a:pt x="2799" y="443"/>
                </a:lnTo>
                <a:lnTo>
                  <a:pt x="2413" y="204"/>
                </a:lnTo>
                <a:lnTo>
                  <a:pt x="2063"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192991" y="0"/>
            <a:ext cx="2343229" cy="1357321"/>
          </a:xfrm>
          <a:custGeom>
            <a:avLst/>
            <a:gdLst/>
            <a:ahLst/>
            <a:cxnLst/>
            <a:rect l="l" t="t" r="r" b="b"/>
            <a:pathLst>
              <a:path w="24157" h="13993" extrusionOk="0">
                <a:moveTo>
                  <a:pt x="147" y="0"/>
                </a:moveTo>
                <a:lnTo>
                  <a:pt x="92" y="479"/>
                </a:lnTo>
                <a:lnTo>
                  <a:pt x="37" y="939"/>
                </a:lnTo>
                <a:lnTo>
                  <a:pt x="18" y="1436"/>
                </a:lnTo>
                <a:lnTo>
                  <a:pt x="0" y="1915"/>
                </a:lnTo>
                <a:lnTo>
                  <a:pt x="18" y="2541"/>
                </a:lnTo>
                <a:lnTo>
                  <a:pt x="55" y="3148"/>
                </a:lnTo>
                <a:lnTo>
                  <a:pt x="147" y="3756"/>
                </a:lnTo>
                <a:lnTo>
                  <a:pt x="239" y="4345"/>
                </a:lnTo>
                <a:lnTo>
                  <a:pt x="387" y="4934"/>
                </a:lnTo>
                <a:lnTo>
                  <a:pt x="534" y="5505"/>
                </a:lnTo>
                <a:lnTo>
                  <a:pt x="737" y="6076"/>
                </a:lnTo>
                <a:lnTo>
                  <a:pt x="957" y="6610"/>
                </a:lnTo>
                <a:lnTo>
                  <a:pt x="1197" y="7144"/>
                </a:lnTo>
                <a:lnTo>
                  <a:pt x="1455" y="7678"/>
                </a:lnTo>
                <a:lnTo>
                  <a:pt x="1749" y="8175"/>
                </a:lnTo>
                <a:lnTo>
                  <a:pt x="2062" y="8672"/>
                </a:lnTo>
                <a:lnTo>
                  <a:pt x="2394" y="9132"/>
                </a:lnTo>
                <a:lnTo>
                  <a:pt x="2762" y="9592"/>
                </a:lnTo>
                <a:lnTo>
                  <a:pt x="3130" y="10034"/>
                </a:lnTo>
                <a:lnTo>
                  <a:pt x="3535" y="10458"/>
                </a:lnTo>
                <a:lnTo>
                  <a:pt x="3959" y="10863"/>
                </a:lnTo>
                <a:lnTo>
                  <a:pt x="4400" y="11231"/>
                </a:lnTo>
                <a:lnTo>
                  <a:pt x="4861" y="11599"/>
                </a:lnTo>
                <a:lnTo>
                  <a:pt x="5321" y="11931"/>
                </a:lnTo>
                <a:lnTo>
                  <a:pt x="5818" y="12244"/>
                </a:lnTo>
                <a:lnTo>
                  <a:pt x="6315" y="12538"/>
                </a:lnTo>
                <a:lnTo>
                  <a:pt x="6849" y="12796"/>
                </a:lnTo>
                <a:lnTo>
                  <a:pt x="7383" y="13035"/>
                </a:lnTo>
                <a:lnTo>
                  <a:pt x="7917" y="13256"/>
                </a:lnTo>
                <a:lnTo>
                  <a:pt x="8488" y="13459"/>
                </a:lnTo>
                <a:lnTo>
                  <a:pt x="9059" y="13606"/>
                </a:lnTo>
                <a:lnTo>
                  <a:pt x="9648" y="13754"/>
                </a:lnTo>
                <a:lnTo>
                  <a:pt x="10237" y="13846"/>
                </a:lnTo>
                <a:lnTo>
                  <a:pt x="10845" y="13938"/>
                </a:lnTo>
                <a:lnTo>
                  <a:pt x="11452" y="13974"/>
                </a:lnTo>
                <a:lnTo>
                  <a:pt x="12078" y="13993"/>
                </a:lnTo>
                <a:lnTo>
                  <a:pt x="12704" y="13974"/>
                </a:lnTo>
                <a:lnTo>
                  <a:pt x="13312" y="13938"/>
                </a:lnTo>
                <a:lnTo>
                  <a:pt x="13919" y="13846"/>
                </a:lnTo>
                <a:lnTo>
                  <a:pt x="14508" y="13754"/>
                </a:lnTo>
                <a:lnTo>
                  <a:pt x="15098" y="13606"/>
                </a:lnTo>
                <a:lnTo>
                  <a:pt x="15668" y="13459"/>
                </a:lnTo>
                <a:lnTo>
                  <a:pt x="16239" y="13256"/>
                </a:lnTo>
                <a:lnTo>
                  <a:pt x="16773" y="13035"/>
                </a:lnTo>
                <a:lnTo>
                  <a:pt x="17307" y="12796"/>
                </a:lnTo>
                <a:lnTo>
                  <a:pt x="17841" y="12538"/>
                </a:lnTo>
                <a:lnTo>
                  <a:pt x="18338" y="12244"/>
                </a:lnTo>
                <a:lnTo>
                  <a:pt x="18835" y="11931"/>
                </a:lnTo>
                <a:lnTo>
                  <a:pt x="19296" y="11599"/>
                </a:lnTo>
                <a:lnTo>
                  <a:pt x="19756" y="11231"/>
                </a:lnTo>
                <a:lnTo>
                  <a:pt x="20198" y="10863"/>
                </a:lnTo>
                <a:lnTo>
                  <a:pt x="20621" y="10458"/>
                </a:lnTo>
                <a:lnTo>
                  <a:pt x="21026" y="10034"/>
                </a:lnTo>
                <a:lnTo>
                  <a:pt x="21394" y="9592"/>
                </a:lnTo>
                <a:lnTo>
                  <a:pt x="21763" y="9132"/>
                </a:lnTo>
                <a:lnTo>
                  <a:pt x="22094" y="8672"/>
                </a:lnTo>
                <a:lnTo>
                  <a:pt x="22407" y="8175"/>
                </a:lnTo>
                <a:lnTo>
                  <a:pt x="22702" y="7678"/>
                </a:lnTo>
                <a:lnTo>
                  <a:pt x="22959" y="7144"/>
                </a:lnTo>
                <a:lnTo>
                  <a:pt x="23199" y="6610"/>
                </a:lnTo>
                <a:lnTo>
                  <a:pt x="23420" y="6076"/>
                </a:lnTo>
                <a:lnTo>
                  <a:pt x="23622" y="5505"/>
                </a:lnTo>
                <a:lnTo>
                  <a:pt x="23770" y="4934"/>
                </a:lnTo>
                <a:lnTo>
                  <a:pt x="23917" y="4345"/>
                </a:lnTo>
                <a:lnTo>
                  <a:pt x="24009" y="3756"/>
                </a:lnTo>
                <a:lnTo>
                  <a:pt x="24101" y="3148"/>
                </a:lnTo>
                <a:lnTo>
                  <a:pt x="24138" y="2541"/>
                </a:lnTo>
                <a:lnTo>
                  <a:pt x="24156" y="1915"/>
                </a:lnTo>
                <a:lnTo>
                  <a:pt x="24138" y="1436"/>
                </a:lnTo>
                <a:lnTo>
                  <a:pt x="24119" y="939"/>
                </a:lnTo>
                <a:lnTo>
                  <a:pt x="24064" y="479"/>
                </a:lnTo>
                <a:lnTo>
                  <a:pt x="24009"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0" y="3350346"/>
            <a:ext cx="1257314" cy="1793142"/>
          </a:xfrm>
          <a:custGeom>
            <a:avLst/>
            <a:gdLst/>
            <a:ahLst/>
            <a:cxnLst/>
            <a:rect l="l" t="t" r="r" b="b"/>
            <a:pathLst>
              <a:path w="12962" h="18486" extrusionOk="0">
                <a:moveTo>
                  <a:pt x="2633" y="0"/>
                </a:moveTo>
                <a:lnTo>
                  <a:pt x="2246" y="37"/>
                </a:lnTo>
                <a:lnTo>
                  <a:pt x="1860" y="74"/>
                </a:lnTo>
                <a:lnTo>
                  <a:pt x="1473" y="129"/>
                </a:lnTo>
                <a:lnTo>
                  <a:pt x="1105" y="184"/>
                </a:lnTo>
                <a:lnTo>
                  <a:pt x="718" y="258"/>
                </a:lnTo>
                <a:lnTo>
                  <a:pt x="368" y="368"/>
                </a:lnTo>
                <a:lnTo>
                  <a:pt x="0" y="461"/>
                </a:lnTo>
                <a:lnTo>
                  <a:pt x="0" y="18486"/>
                </a:lnTo>
                <a:lnTo>
                  <a:pt x="8101" y="18486"/>
                </a:lnTo>
                <a:lnTo>
                  <a:pt x="8635" y="18136"/>
                </a:lnTo>
                <a:lnTo>
                  <a:pt x="9151" y="17767"/>
                </a:lnTo>
                <a:lnTo>
                  <a:pt x="9629" y="17362"/>
                </a:lnTo>
                <a:lnTo>
                  <a:pt x="10090" y="16921"/>
                </a:lnTo>
                <a:lnTo>
                  <a:pt x="10513" y="16460"/>
                </a:lnTo>
                <a:lnTo>
                  <a:pt x="10918" y="15982"/>
                </a:lnTo>
                <a:lnTo>
                  <a:pt x="11286" y="15466"/>
                </a:lnTo>
                <a:lnTo>
                  <a:pt x="11618" y="14932"/>
                </a:lnTo>
                <a:lnTo>
                  <a:pt x="11931" y="14361"/>
                </a:lnTo>
                <a:lnTo>
                  <a:pt x="12189" y="13791"/>
                </a:lnTo>
                <a:lnTo>
                  <a:pt x="12428" y="13183"/>
                </a:lnTo>
                <a:lnTo>
                  <a:pt x="12612" y="12557"/>
                </a:lnTo>
                <a:lnTo>
                  <a:pt x="12759" y="11931"/>
                </a:lnTo>
                <a:lnTo>
                  <a:pt x="12870" y="11287"/>
                </a:lnTo>
                <a:lnTo>
                  <a:pt x="12907" y="10955"/>
                </a:lnTo>
                <a:lnTo>
                  <a:pt x="12943" y="10624"/>
                </a:lnTo>
                <a:lnTo>
                  <a:pt x="12962" y="10274"/>
                </a:lnTo>
                <a:lnTo>
                  <a:pt x="12962" y="9943"/>
                </a:lnTo>
                <a:lnTo>
                  <a:pt x="12943" y="9427"/>
                </a:lnTo>
                <a:lnTo>
                  <a:pt x="12907" y="8930"/>
                </a:lnTo>
                <a:lnTo>
                  <a:pt x="12851" y="8433"/>
                </a:lnTo>
                <a:lnTo>
                  <a:pt x="12759" y="7936"/>
                </a:lnTo>
                <a:lnTo>
                  <a:pt x="12649" y="7457"/>
                </a:lnTo>
                <a:lnTo>
                  <a:pt x="12520" y="6978"/>
                </a:lnTo>
                <a:lnTo>
                  <a:pt x="12354" y="6518"/>
                </a:lnTo>
                <a:lnTo>
                  <a:pt x="12189" y="6076"/>
                </a:lnTo>
                <a:lnTo>
                  <a:pt x="11986" y="5634"/>
                </a:lnTo>
                <a:lnTo>
                  <a:pt x="11765" y="5211"/>
                </a:lnTo>
                <a:lnTo>
                  <a:pt x="11526" y="4787"/>
                </a:lnTo>
                <a:lnTo>
                  <a:pt x="11268" y="4382"/>
                </a:lnTo>
                <a:lnTo>
                  <a:pt x="10992" y="3996"/>
                </a:lnTo>
                <a:lnTo>
                  <a:pt x="10697" y="3627"/>
                </a:lnTo>
                <a:lnTo>
                  <a:pt x="10384" y="3259"/>
                </a:lnTo>
                <a:lnTo>
                  <a:pt x="10053" y="2909"/>
                </a:lnTo>
                <a:lnTo>
                  <a:pt x="9703" y="2578"/>
                </a:lnTo>
                <a:lnTo>
                  <a:pt x="9335" y="2265"/>
                </a:lnTo>
                <a:lnTo>
                  <a:pt x="8967" y="1970"/>
                </a:lnTo>
                <a:lnTo>
                  <a:pt x="8580" y="1694"/>
                </a:lnTo>
                <a:lnTo>
                  <a:pt x="8175" y="1436"/>
                </a:lnTo>
                <a:lnTo>
                  <a:pt x="7751" y="1197"/>
                </a:lnTo>
                <a:lnTo>
                  <a:pt x="7328" y="976"/>
                </a:lnTo>
                <a:lnTo>
                  <a:pt x="6886" y="774"/>
                </a:lnTo>
                <a:lnTo>
                  <a:pt x="6444" y="608"/>
                </a:lnTo>
                <a:lnTo>
                  <a:pt x="5984" y="442"/>
                </a:lnTo>
                <a:lnTo>
                  <a:pt x="5505" y="313"/>
                </a:lnTo>
                <a:lnTo>
                  <a:pt x="5026" y="203"/>
                </a:lnTo>
                <a:lnTo>
                  <a:pt x="4529" y="111"/>
                </a:lnTo>
                <a:lnTo>
                  <a:pt x="4032" y="55"/>
                </a:lnTo>
                <a:lnTo>
                  <a:pt x="3535" y="19"/>
                </a:lnTo>
                <a:lnTo>
                  <a:pt x="3020"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1" name="Google Shape;41;p5"/>
          <p:cNvSpPr txBox="1">
            <a:spLocks noGrp="1"/>
          </p:cNvSpPr>
          <p:nvPr>
            <p:ph type="body" idx="1"/>
          </p:nvPr>
        </p:nvSpPr>
        <p:spPr>
          <a:xfrm>
            <a:off x="4320075" y="1694175"/>
            <a:ext cx="4366800" cy="30558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42" name="Google Shape;42;p5"/>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2"/>
        <p:cNvGrpSpPr/>
        <p:nvPr/>
      </p:nvGrpSpPr>
      <p:grpSpPr>
        <a:xfrm>
          <a:off x="0" y="0"/>
          <a:ext cx="0" cy="0"/>
          <a:chOff x="0" y="0"/>
          <a:chExt cx="0" cy="0"/>
        </a:xfrm>
      </p:grpSpPr>
      <p:sp>
        <p:nvSpPr>
          <p:cNvPr id="283" name="Google Shape;283;p44"/>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84" name="Google Shape;284;p44"/>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85" name="Google Shape;285;p44"/>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86" name="Google Shape;286;p4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7" name="Google Shape;287;p4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8" name="Google Shape;288;p4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9"/>
        <p:cNvGrpSpPr/>
        <p:nvPr/>
      </p:nvGrpSpPr>
      <p:grpSpPr>
        <a:xfrm>
          <a:off x="0" y="0"/>
          <a:ext cx="0" cy="0"/>
          <a:chOff x="0" y="0"/>
          <a:chExt cx="0" cy="0"/>
        </a:xfrm>
      </p:grpSpPr>
      <p:sp>
        <p:nvSpPr>
          <p:cNvPr id="290" name="Google Shape;290;p45"/>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91" name="Google Shape;291;p45"/>
          <p:cNvSpPr txBox="1">
            <a:spLocks noGrp="1"/>
          </p:cNvSpPr>
          <p:nvPr>
            <p:ph type="body" idx="1"/>
          </p:nvPr>
        </p:nvSpPr>
        <p:spPr>
          <a:xfrm>
            <a:off x="3575050" y="204788"/>
            <a:ext cx="5111700" cy="438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2" name="Google Shape;292;p45"/>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3" name="Google Shape;293;p4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4" name="Google Shape;294;p4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5" name="Google Shape;295;p4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6"/>
        <p:cNvGrpSpPr/>
        <p:nvPr/>
      </p:nvGrpSpPr>
      <p:grpSpPr>
        <a:xfrm>
          <a:off x="0" y="0"/>
          <a:ext cx="0" cy="0"/>
          <a:chOff x="0" y="0"/>
          <a:chExt cx="0" cy="0"/>
        </a:xfrm>
      </p:grpSpPr>
      <p:sp>
        <p:nvSpPr>
          <p:cNvPr id="297" name="Google Shape;297;p4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8" name="Google Shape;298;p4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9" name="Google Shape;299;p4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0"/>
        <p:cNvGrpSpPr/>
        <p:nvPr/>
      </p:nvGrpSpPr>
      <p:grpSpPr>
        <a:xfrm>
          <a:off x="0" y="0"/>
          <a:ext cx="0" cy="0"/>
          <a:chOff x="0" y="0"/>
          <a:chExt cx="0" cy="0"/>
        </a:xfrm>
      </p:grpSpPr>
      <p:sp>
        <p:nvSpPr>
          <p:cNvPr id="301" name="Google Shape;301;p4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02" name="Google Shape;302;p4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3" name="Google Shape;303;p4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4" name="Google Shape;304;p4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5"/>
        <p:cNvGrpSpPr/>
        <p:nvPr/>
      </p:nvGrpSpPr>
      <p:grpSpPr>
        <a:xfrm>
          <a:off x="0" y="0"/>
          <a:ext cx="0" cy="0"/>
          <a:chOff x="0" y="0"/>
          <a:chExt cx="0" cy="0"/>
        </a:xfrm>
      </p:grpSpPr>
      <p:sp>
        <p:nvSpPr>
          <p:cNvPr id="306" name="Google Shape;306;p4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07" name="Google Shape;307;p48"/>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8" name="Google Shape;308;p48"/>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09" name="Google Shape;309;p48"/>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10" name="Google Shape;310;p48"/>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11" name="Google Shape;311;p4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2" name="Google Shape;312;p4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3" name="Google Shape;313;p4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4"/>
        <p:cNvGrpSpPr/>
        <p:nvPr/>
      </p:nvGrpSpPr>
      <p:grpSpPr>
        <a:xfrm>
          <a:off x="0" y="0"/>
          <a:ext cx="0" cy="0"/>
          <a:chOff x="0" y="0"/>
          <a:chExt cx="0" cy="0"/>
        </a:xfrm>
      </p:grpSpPr>
      <p:sp>
        <p:nvSpPr>
          <p:cNvPr id="315" name="Google Shape;315;p4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16" name="Google Shape;316;p49"/>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7" name="Google Shape;317;p49"/>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4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9" name="Google Shape;319;p4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0" name="Google Shape;320;p4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1"/>
        <p:cNvGrpSpPr/>
        <p:nvPr/>
      </p:nvGrpSpPr>
      <p:grpSpPr>
        <a:xfrm>
          <a:off x="0" y="0"/>
          <a:ext cx="0" cy="0"/>
          <a:chOff x="0" y="0"/>
          <a:chExt cx="0" cy="0"/>
        </a:xfrm>
      </p:grpSpPr>
      <p:sp>
        <p:nvSpPr>
          <p:cNvPr id="322" name="Google Shape;322;p50"/>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23" name="Google Shape;323;p50"/>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24" name="Google Shape;324;p5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5" name="Google Shape;325;p5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6" name="Google Shape;326;p5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43"/>
        <p:cNvGrpSpPr/>
        <p:nvPr/>
      </p:nvGrpSpPr>
      <p:grpSpPr>
        <a:xfrm>
          <a:off x="0" y="0"/>
          <a:ext cx="0" cy="0"/>
          <a:chOff x="0" y="0"/>
          <a:chExt cx="0" cy="0"/>
        </a:xfrm>
      </p:grpSpPr>
      <p:sp>
        <p:nvSpPr>
          <p:cNvPr id="44" name="Google Shape;44;p6"/>
          <p:cNvSpPr/>
          <p:nvPr/>
        </p:nvSpPr>
        <p:spPr>
          <a:xfrm>
            <a:off x="0" y="0"/>
            <a:ext cx="9144093" cy="5143522"/>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a:off x="0" y="4136135"/>
            <a:ext cx="1085915" cy="1007345"/>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a:off x="0" y="0"/>
            <a:ext cx="1936023" cy="2500369"/>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2221665" y="0"/>
            <a:ext cx="971649" cy="84302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txBox="1">
            <a:spLocks noGrp="1"/>
          </p:cNvSpPr>
          <p:nvPr>
            <p:ph type="title"/>
          </p:nvPr>
        </p:nvSpPr>
        <p:spPr>
          <a:xfrm>
            <a:off x="5242000" y="1198025"/>
            <a:ext cx="3444900" cy="690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 name="Google Shape;49;p6"/>
          <p:cNvSpPr txBox="1">
            <a:spLocks noGrp="1"/>
          </p:cNvSpPr>
          <p:nvPr>
            <p:ph type="body" idx="1"/>
          </p:nvPr>
        </p:nvSpPr>
        <p:spPr>
          <a:xfrm>
            <a:off x="5242000" y="1998975"/>
            <a:ext cx="3444900" cy="21006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50" name="Google Shape;50;p6"/>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1"/>
        <p:cNvGrpSpPr/>
        <p:nvPr/>
      </p:nvGrpSpPr>
      <p:grpSpPr>
        <a:xfrm>
          <a:off x="0" y="0"/>
          <a:ext cx="0" cy="0"/>
          <a:chOff x="0" y="0"/>
          <a:chExt cx="0" cy="0"/>
        </a:xfrm>
      </p:grpSpPr>
      <p:sp>
        <p:nvSpPr>
          <p:cNvPr id="52" name="Google Shape;52;p7"/>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9" name="Google Shape;59;p7"/>
          <p:cNvSpPr txBox="1">
            <a:spLocks noGrp="1"/>
          </p:cNvSpPr>
          <p:nvPr>
            <p:ph type="body" idx="1"/>
          </p:nvPr>
        </p:nvSpPr>
        <p:spPr>
          <a:xfrm>
            <a:off x="3822000" y="1725900"/>
            <a:ext cx="2361300" cy="30240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60" name="Google Shape;60;p7"/>
          <p:cNvSpPr txBox="1">
            <a:spLocks noGrp="1"/>
          </p:cNvSpPr>
          <p:nvPr>
            <p:ph type="body" idx="2"/>
          </p:nvPr>
        </p:nvSpPr>
        <p:spPr>
          <a:xfrm>
            <a:off x="6325498" y="1725900"/>
            <a:ext cx="2361300" cy="30240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61" name="Google Shape;61;p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2"/>
        <p:cNvGrpSpPr/>
        <p:nvPr/>
      </p:nvGrpSpPr>
      <p:grpSpPr>
        <a:xfrm>
          <a:off x="0" y="0"/>
          <a:ext cx="0" cy="0"/>
          <a:chOff x="0" y="0"/>
          <a:chExt cx="0" cy="0"/>
        </a:xfrm>
      </p:grpSpPr>
      <p:sp>
        <p:nvSpPr>
          <p:cNvPr id="63" name="Google Shape;63;p8"/>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0" name="Google Shape;70;p8"/>
          <p:cNvSpPr txBox="1">
            <a:spLocks noGrp="1"/>
          </p:cNvSpPr>
          <p:nvPr>
            <p:ph type="body" idx="1"/>
          </p:nvPr>
        </p:nvSpPr>
        <p:spPr>
          <a:xfrm>
            <a:off x="3822000" y="1777175"/>
            <a:ext cx="1547400" cy="2996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1" name="Google Shape;71;p8"/>
          <p:cNvSpPr txBox="1">
            <a:spLocks noGrp="1"/>
          </p:cNvSpPr>
          <p:nvPr>
            <p:ph type="body" idx="2"/>
          </p:nvPr>
        </p:nvSpPr>
        <p:spPr>
          <a:xfrm>
            <a:off x="5448638" y="1777175"/>
            <a:ext cx="1547400" cy="2996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2" name="Google Shape;72;p8"/>
          <p:cNvSpPr txBox="1">
            <a:spLocks noGrp="1"/>
          </p:cNvSpPr>
          <p:nvPr>
            <p:ph type="body" idx="3"/>
          </p:nvPr>
        </p:nvSpPr>
        <p:spPr>
          <a:xfrm>
            <a:off x="7075276" y="1777175"/>
            <a:ext cx="1547400" cy="2996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3" name="Google Shape;73;p8"/>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9"/>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9"/>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2" name="Google Shape;82;p9"/>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3"/>
        <p:cNvGrpSpPr/>
        <p:nvPr/>
      </p:nvGrpSpPr>
      <p:grpSpPr>
        <a:xfrm>
          <a:off x="0" y="0"/>
          <a:ext cx="0" cy="0"/>
          <a:chOff x="0" y="0"/>
          <a:chExt cx="0" cy="0"/>
        </a:xfrm>
      </p:grpSpPr>
      <p:sp>
        <p:nvSpPr>
          <p:cNvPr id="84" name="Google Shape;84;p10"/>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txBox="1">
            <a:spLocks noGrp="1"/>
          </p:cNvSpPr>
          <p:nvPr>
            <p:ph type="body" idx="1"/>
          </p:nvPr>
        </p:nvSpPr>
        <p:spPr>
          <a:xfrm>
            <a:off x="3221925" y="4330100"/>
            <a:ext cx="5464800" cy="519600"/>
          </a:xfrm>
          <a:prstGeom prst="rect">
            <a:avLst/>
          </a:prstGeom>
        </p:spPr>
        <p:txBody>
          <a:bodyPr spcFirstLastPara="1" wrap="square" lIns="91425" tIns="91425" rIns="91425" bIns="91425" anchor="t" anchorCtr="0">
            <a:noAutofit/>
          </a:bodyPr>
          <a:lstStyle>
            <a:lvl1pPr marL="457200" lvl="0" indent="-228600" algn="r" rtl="0">
              <a:spcBef>
                <a:spcPts val="360"/>
              </a:spcBef>
              <a:spcAft>
                <a:spcPts val="0"/>
              </a:spcAft>
              <a:buSzPts val="1800"/>
              <a:buNone/>
              <a:defRPr sz="1800"/>
            </a:lvl1pPr>
          </a:lstStyle>
          <a:p>
            <a:endParaRPr/>
          </a:p>
        </p:txBody>
      </p:sp>
      <p:sp>
        <p:nvSpPr>
          <p:cNvPr id="89" name="Google Shape;89;p1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75" y="893225"/>
            <a:ext cx="4366800" cy="6909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rgbClr val="9BCF63"/>
              </a:buClr>
              <a:buSzPts val="3600"/>
              <a:buFont typeface="Dosis ExtraLight"/>
              <a:buNone/>
              <a:defRPr sz="3600">
                <a:solidFill>
                  <a:srgbClr val="9BCF63"/>
                </a:solidFill>
                <a:latin typeface="Dosis ExtraLight"/>
                <a:ea typeface="Dosis ExtraLight"/>
                <a:cs typeface="Dosis ExtraLight"/>
                <a:sym typeface="Dosis ExtraLight"/>
              </a:defRPr>
            </a:lvl1pPr>
            <a:lvl2pPr lvl="1" rtl="0">
              <a:spcBef>
                <a:spcPts val="0"/>
              </a:spcBef>
              <a:spcAft>
                <a:spcPts val="0"/>
              </a:spcAft>
              <a:buClr>
                <a:srgbClr val="9BCF63"/>
              </a:buClr>
              <a:buSzPts val="3600"/>
              <a:buFont typeface="Dosis ExtraLight"/>
              <a:buNone/>
              <a:defRPr sz="3600">
                <a:solidFill>
                  <a:srgbClr val="9BCF63"/>
                </a:solidFill>
                <a:latin typeface="Dosis ExtraLight"/>
                <a:ea typeface="Dosis ExtraLight"/>
                <a:cs typeface="Dosis ExtraLight"/>
                <a:sym typeface="Dosis ExtraLight"/>
              </a:defRPr>
            </a:lvl2pPr>
            <a:lvl3pPr lvl="2" rtl="0">
              <a:spcBef>
                <a:spcPts val="0"/>
              </a:spcBef>
              <a:spcAft>
                <a:spcPts val="0"/>
              </a:spcAft>
              <a:buClr>
                <a:srgbClr val="9BCF63"/>
              </a:buClr>
              <a:buSzPts val="3600"/>
              <a:buFont typeface="Dosis ExtraLight"/>
              <a:buNone/>
              <a:defRPr sz="3600">
                <a:solidFill>
                  <a:srgbClr val="9BCF63"/>
                </a:solidFill>
                <a:latin typeface="Dosis ExtraLight"/>
                <a:ea typeface="Dosis ExtraLight"/>
                <a:cs typeface="Dosis ExtraLight"/>
                <a:sym typeface="Dosis ExtraLight"/>
              </a:defRPr>
            </a:lvl3pPr>
            <a:lvl4pPr lvl="3" rtl="0">
              <a:spcBef>
                <a:spcPts val="0"/>
              </a:spcBef>
              <a:spcAft>
                <a:spcPts val="0"/>
              </a:spcAft>
              <a:buClr>
                <a:srgbClr val="9BCF63"/>
              </a:buClr>
              <a:buSzPts val="3600"/>
              <a:buFont typeface="Dosis ExtraLight"/>
              <a:buNone/>
              <a:defRPr sz="3600">
                <a:solidFill>
                  <a:srgbClr val="9BCF63"/>
                </a:solidFill>
                <a:latin typeface="Dosis ExtraLight"/>
                <a:ea typeface="Dosis ExtraLight"/>
                <a:cs typeface="Dosis ExtraLight"/>
                <a:sym typeface="Dosis ExtraLight"/>
              </a:defRPr>
            </a:lvl4pPr>
            <a:lvl5pPr lvl="4" rtl="0">
              <a:spcBef>
                <a:spcPts val="0"/>
              </a:spcBef>
              <a:spcAft>
                <a:spcPts val="0"/>
              </a:spcAft>
              <a:buClr>
                <a:srgbClr val="9BCF63"/>
              </a:buClr>
              <a:buSzPts val="3600"/>
              <a:buFont typeface="Dosis ExtraLight"/>
              <a:buNone/>
              <a:defRPr sz="3600">
                <a:solidFill>
                  <a:srgbClr val="9BCF63"/>
                </a:solidFill>
                <a:latin typeface="Dosis ExtraLight"/>
                <a:ea typeface="Dosis ExtraLight"/>
                <a:cs typeface="Dosis ExtraLight"/>
                <a:sym typeface="Dosis ExtraLight"/>
              </a:defRPr>
            </a:lvl5pPr>
            <a:lvl6pPr lvl="5" rtl="0">
              <a:spcBef>
                <a:spcPts val="0"/>
              </a:spcBef>
              <a:spcAft>
                <a:spcPts val="0"/>
              </a:spcAft>
              <a:buClr>
                <a:srgbClr val="9BCF63"/>
              </a:buClr>
              <a:buSzPts val="3600"/>
              <a:buFont typeface="Dosis ExtraLight"/>
              <a:buNone/>
              <a:defRPr sz="3600">
                <a:solidFill>
                  <a:srgbClr val="9BCF63"/>
                </a:solidFill>
                <a:latin typeface="Dosis ExtraLight"/>
                <a:ea typeface="Dosis ExtraLight"/>
                <a:cs typeface="Dosis ExtraLight"/>
                <a:sym typeface="Dosis ExtraLight"/>
              </a:defRPr>
            </a:lvl6pPr>
            <a:lvl7pPr lvl="6" rtl="0">
              <a:spcBef>
                <a:spcPts val="0"/>
              </a:spcBef>
              <a:spcAft>
                <a:spcPts val="0"/>
              </a:spcAft>
              <a:buClr>
                <a:srgbClr val="9BCF63"/>
              </a:buClr>
              <a:buSzPts val="3600"/>
              <a:buFont typeface="Dosis ExtraLight"/>
              <a:buNone/>
              <a:defRPr sz="3600">
                <a:solidFill>
                  <a:srgbClr val="9BCF63"/>
                </a:solidFill>
                <a:latin typeface="Dosis ExtraLight"/>
                <a:ea typeface="Dosis ExtraLight"/>
                <a:cs typeface="Dosis ExtraLight"/>
                <a:sym typeface="Dosis ExtraLight"/>
              </a:defRPr>
            </a:lvl7pPr>
            <a:lvl8pPr lvl="7" rtl="0">
              <a:spcBef>
                <a:spcPts val="0"/>
              </a:spcBef>
              <a:spcAft>
                <a:spcPts val="0"/>
              </a:spcAft>
              <a:buClr>
                <a:srgbClr val="9BCF63"/>
              </a:buClr>
              <a:buSzPts val="3600"/>
              <a:buFont typeface="Dosis ExtraLight"/>
              <a:buNone/>
              <a:defRPr sz="3600">
                <a:solidFill>
                  <a:srgbClr val="9BCF63"/>
                </a:solidFill>
                <a:latin typeface="Dosis ExtraLight"/>
                <a:ea typeface="Dosis ExtraLight"/>
                <a:cs typeface="Dosis ExtraLight"/>
                <a:sym typeface="Dosis ExtraLight"/>
              </a:defRPr>
            </a:lvl8pPr>
            <a:lvl9pPr lvl="8" rtl="0">
              <a:spcBef>
                <a:spcPts val="0"/>
              </a:spcBef>
              <a:spcAft>
                <a:spcPts val="0"/>
              </a:spcAft>
              <a:buClr>
                <a:srgbClr val="9BCF63"/>
              </a:buClr>
              <a:buSzPts val="3600"/>
              <a:buFont typeface="Dosis ExtraLight"/>
              <a:buNone/>
              <a:defRPr sz="3600">
                <a:solidFill>
                  <a:srgbClr val="9BCF63"/>
                </a:solidFill>
                <a:latin typeface="Dosis ExtraLight"/>
                <a:ea typeface="Dosis ExtraLight"/>
                <a:cs typeface="Dosis ExtraLight"/>
                <a:sym typeface="Dosis ExtraLight"/>
              </a:defRPr>
            </a:lvl9pPr>
          </a:lstStyle>
          <a:p>
            <a:endParaRPr/>
          </a:p>
        </p:txBody>
      </p:sp>
      <p:sp>
        <p:nvSpPr>
          <p:cNvPr id="7" name="Google Shape;7;p1"/>
          <p:cNvSpPr txBox="1">
            <a:spLocks noGrp="1"/>
          </p:cNvSpPr>
          <p:nvPr>
            <p:ph type="body" idx="1"/>
          </p:nvPr>
        </p:nvSpPr>
        <p:spPr>
          <a:xfrm>
            <a:off x="4320075" y="1694182"/>
            <a:ext cx="4366800" cy="3001500"/>
          </a:xfrm>
          <a:prstGeom prst="rect">
            <a:avLst/>
          </a:prstGeom>
          <a:noFill/>
          <a:ln>
            <a:noFill/>
          </a:ln>
        </p:spPr>
        <p:txBody>
          <a:bodyPr spcFirstLastPara="1" wrap="square" lIns="91425" tIns="91425" rIns="91425" bIns="91425" anchor="t" anchorCtr="0">
            <a:noAutofit/>
          </a:bodyPr>
          <a:lstStyle>
            <a:lvl1pPr marL="457200" lvl="0" indent="-381000" rtl="0">
              <a:spcBef>
                <a:spcPts val="600"/>
              </a:spcBef>
              <a:spcAft>
                <a:spcPts val="0"/>
              </a:spcAft>
              <a:buClr>
                <a:srgbClr val="9BCF63"/>
              </a:buClr>
              <a:buSzPts val="2400"/>
              <a:buFont typeface="Pontano Sans"/>
              <a:buChar char="⊷"/>
              <a:defRPr sz="2400">
                <a:solidFill>
                  <a:srgbClr val="484F56"/>
                </a:solidFill>
                <a:latin typeface="Pontano Sans"/>
                <a:ea typeface="Pontano Sans"/>
                <a:cs typeface="Pontano Sans"/>
                <a:sym typeface="Pontano Sans"/>
              </a:defRPr>
            </a:lvl1pPr>
            <a:lvl2pPr marL="914400" lvl="1" indent="-381000" rtl="0">
              <a:spcBef>
                <a:spcPts val="0"/>
              </a:spcBef>
              <a:spcAft>
                <a:spcPts val="0"/>
              </a:spcAft>
              <a:buClr>
                <a:srgbClr val="9BCF63"/>
              </a:buClr>
              <a:buSzPts val="2400"/>
              <a:buFont typeface="Pontano Sans"/>
              <a:buChar char="⊶"/>
              <a:defRPr sz="2400">
                <a:solidFill>
                  <a:srgbClr val="484F56"/>
                </a:solidFill>
                <a:latin typeface="Pontano Sans"/>
                <a:ea typeface="Pontano Sans"/>
                <a:cs typeface="Pontano Sans"/>
                <a:sym typeface="Pontano Sans"/>
              </a:defRPr>
            </a:lvl2pPr>
            <a:lvl3pPr marL="1371600" lvl="2" indent="-381000" rtl="0">
              <a:spcBef>
                <a:spcPts val="0"/>
              </a:spcBef>
              <a:spcAft>
                <a:spcPts val="0"/>
              </a:spcAft>
              <a:buClr>
                <a:srgbClr val="9BCF63"/>
              </a:buClr>
              <a:buSzPts val="2400"/>
              <a:buFont typeface="Pontano Sans"/>
              <a:buChar char="⊸"/>
              <a:defRPr sz="2400">
                <a:solidFill>
                  <a:srgbClr val="484F56"/>
                </a:solidFill>
                <a:latin typeface="Pontano Sans"/>
                <a:ea typeface="Pontano Sans"/>
                <a:cs typeface="Pontano Sans"/>
                <a:sym typeface="Pontano Sans"/>
              </a:defRPr>
            </a:lvl3pPr>
            <a:lvl4pPr marL="1828800" lvl="3" indent="-381000" rtl="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4pPr>
            <a:lvl5pPr marL="2286000" lvl="4" indent="-381000" rtl="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5pPr>
            <a:lvl6pPr marL="2743200" lvl="5" indent="-381000" rtl="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6pPr>
            <a:lvl7pPr marL="3200400" lvl="6" indent="-381000" rtl="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7pPr>
            <a:lvl8pPr marL="3657600" lvl="7" indent="-381000" rtl="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8pPr>
            <a:lvl9pPr marL="4114800" lvl="8" indent="-381000" rtl="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9pPr>
          </a:lstStyle>
          <a:p>
            <a:endParaRPr/>
          </a:p>
        </p:txBody>
      </p:sp>
      <p:sp>
        <p:nvSpPr>
          <p:cNvPr id="8" name="Google Shape;8;p1"/>
          <p:cNvSpPr txBox="1">
            <a:spLocks noGrp="1"/>
          </p:cNvSpPr>
          <p:nvPr>
            <p:ph type="sldNum" idx="12"/>
          </p:nvPr>
        </p:nvSpPr>
        <p:spPr>
          <a:xfrm>
            <a:off x="76209" y="4749851"/>
            <a:ext cx="548700" cy="393600"/>
          </a:xfrm>
          <a:prstGeom prst="rect">
            <a:avLst/>
          </a:prstGeom>
          <a:noFill/>
          <a:ln>
            <a:noFill/>
          </a:ln>
        </p:spPr>
        <p:txBody>
          <a:bodyPr spcFirstLastPara="1" wrap="square" lIns="91425" tIns="91425" rIns="91425" bIns="91425" anchor="ctr" anchorCtr="0">
            <a:noAutofit/>
          </a:bodyPr>
          <a:lstStyle>
            <a:lvl1pPr lvl="0" rtl="0">
              <a:buNone/>
              <a:defRPr sz="1300">
                <a:solidFill>
                  <a:srgbClr val="51B148"/>
                </a:solidFill>
                <a:latin typeface="Dosis ExtraLight"/>
                <a:ea typeface="Dosis ExtraLight"/>
                <a:cs typeface="Dosis ExtraLight"/>
                <a:sym typeface="Dosis ExtraLight"/>
              </a:defRPr>
            </a:lvl1pPr>
            <a:lvl2pPr lvl="1" rtl="0">
              <a:buNone/>
              <a:defRPr sz="1300">
                <a:solidFill>
                  <a:srgbClr val="51B148"/>
                </a:solidFill>
                <a:latin typeface="Dosis ExtraLight"/>
                <a:ea typeface="Dosis ExtraLight"/>
                <a:cs typeface="Dosis ExtraLight"/>
                <a:sym typeface="Dosis ExtraLight"/>
              </a:defRPr>
            </a:lvl2pPr>
            <a:lvl3pPr lvl="2" rtl="0">
              <a:buNone/>
              <a:defRPr sz="1300">
                <a:solidFill>
                  <a:srgbClr val="51B148"/>
                </a:solidFill>
                <a:latin typeface="Dosis ExtraLight"/>
                <a:ea typeface="Dosis ExtraLight"/>
                <a:cs typeface="Dosis ExtraLight"/>
                <a:sym typeface="Dosis ExtraLight"/>
              </a:defRPr>
            </a:lvl3pPr>
            <a:lvl4pPr lvl="3" rtl="0">
              <a:buNone/>
              <a:defRPr sz="1300">
                <a:solidFill>
                  <a:srgbClr val="51B148"/>
                </a:solidFill>
                <a:latin typeface="Dosis ExtraLight"/>
                <a:ea typeface="Dosis ExtraLight"/>
                <a:cs typeface="Dosis ExtraLight"/>
                <a:sym typeface="Dosis ExtraLight"/>
              </a:defRPr>
            </a:lvl4pPr>
            <a:lvl5pPr lvl="4" rtl="0">
              <a:buNone/>
              <a:defRPr sz="1300">
                <a:solidFill>
                  <a:srgbClr val="51B148"/>
                </a:solidFill>
                <a:latin typeface="Dosis ExtraLight"/>
                <a:ea typeface="Dosis ExtraLight"/>
                <a:cs typeface="Dosis ExtraLight"/>
                <a:sym typeface="Dosis ExtraLight"/>
              </a:defRPr>
            </a:lvl5pPr>
            <a:lvl6pPr lvl="5" rtl="0">
              <a:buNone/>
              <a:defRPr sz="1300">
                <a:solidFill>
                  <a:srgbClr val="51B148"/>
                </a:solidFill>
                <a:latin typeface="Dosis ExtraLight"/>
                <a:ea typeface="Dosis ExtraLight"/>
                <a:cs typeface="Dosis ExtraLight"/>
                <a:sym typeface="Dosis ExtraLight"/>
              </a:defRPr>
            </a:lvl6pPr>
            <a:lvl7pPr lvl="6" rtl="0">
              <a:buNone/>
              <a:defRPr sz="1300">
                <a:solidFill>
                  <a:srgbClr val="51B148"/>
                </a:solidFill>
                <a:latin typeface="Dosis ExtraLight"/>
                <a:ea typeface="Dosis ExtraLight"/>
                <a:cs typeface="Dosis ExtraLight"/>
                <a:sym typeface="Dosis ExtraLight"/>
              </a:defRPr>
            </a:lvl7pPr>
            <a:lvl8pPr lvl="7" rtl="0">
              <a:buNone/>
              <a:defRPr sz="1300">
                <a:solidFill>
                  <a:srgbClr val="51B148"/>
                </a:solidFill>
                <a:latin typeface="Dosis ExtraLight"/>
                <a:ea typeface="Dosis ExtraLight"/>
                <a:cs typeface="Dosis ExtraLight"/>
                <a:sym typeface="Dosis ExtraLight"/>
              </a:defRPr>
            </a:lvl8pPr>
            <a:lvl9pPr lvl="8" rtl="0">
              <a:buNone/>
              <a:defRPr sz="1300">
                <a:solidFill>
                  <a:srgbClr val="51B148"/>
                </a:solidFill>
                <a:latin typeface="Dosis ExtraLight"/>
                <a:ea typeface="Dosis ExtraLight"/>
                <a:cs typeface="Dosis ExtraLight"/>
                <a:sym typeface="Dosis ExtraLight"/>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rgbClr val="27272D"/>
        </a:solidFill>
        <a:effectLst/>
      </p:bgPr>
    </p:bg>
    <p:spTree>
      <p:nvGrpSpPr>
        <p:cNvPr id="1" name="Shape 108"/>
        <p:cNvGrpSpPr/>
        <p:nvPr/>
      </p:nvGrpSpPr>
      <p:grpSpPr>
        <a:xfrm>
          <a:off x="0" y="0"/>
          <a:ext cx="0" cy="0"/>
          <a:chOff x="0" y="0"/>
          <a:chExt cx="0" cy="0"/>
        </a:xfrm>
      </p:grpSpPr>
      <p:sp>
        <p:nvSpPr>
          <p:cNvPr id="109" name="Google Shape;109;p15"/>
          <p:cNvSpPr txBox="1">
            <a:spLocks noGrp="1"/>
          </p:cNvSpPr>
          <p:nvPr>
            <p:ph type="title"/>
          </p:nvPr>
        </p:nvSpPr>
        <p:spPr>
          <a:xfrm>
            <a:off x="549600" y="361375"/>
            <a:ext cx="7497000" cy="5496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1pPr>
            <a:lvl2pPr lvl="1" rtl="0">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2pPr>
            <a:lvl3pPr lvl="2" rtl="0">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3pPr>
            <a:lvl4pPr lvl="3" rtl="0">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4pPr>
            <a:lvl5pPr lvl="4" rtl="0">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5pPr>
            <a:lvl6pPr lvl="5" rtl="0">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6pPr>
            <a:lvl7pPr lvl="6" rtl="0">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7pPr>
            <a:lvl8pPr lvl="7" rtl="0">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8pPr>
            <a:lvl9pPr lvl="8" rtl="0">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9pPr>
          </a:lstStyle>
          <a:p>
            <a:endParaRPr/>
          </a:p>
        </p:txBody>
      </p:sp>
      <p:sp>
        <p:nvSpPr>
          <p:cNvPr id="110" name="Google Shape;110;p15"/>
          <p:cNvSpPr txBox="1">
            <a:spLocks noGrp="1"/>
          </p:cNvSpPr>
          <p:nvPr>
            <p:ph type="body" idx="1"/>
          </p:nvPr>
        </p:nvSpPr>
        <p:spPr>
          <a:xfrm>
            <a:off x="549600" y="1200150"/>
            <a:ext cx="7497000" cy="2946300"/>
          </a:xfrm>
          <a:prstGeom prst="rect">
            <a:avLst/>
          </a:prstGeom>
          <a:noFill/>
          <a:ln>
            <a:noFill/>
          </a:ln>
        </p:spPr>
        <p:txBody>
          <a:bodyPr spcFirstLastPara="1" wrap="square" lIns="91425" tIns="91425" rIns="91425" bIns="91425" anchor="t" anchorCtr="0">
            <a:noAutofit/>
          </a:bodyPr>
          <a:lstStyle>
            <a:lvl1pPr marL="457200" lvl="0" indent="-381000" rtl="0">
              <a:lnSpc>
                <a:spcPct val="115000"/>
              </a:lnSpc>
              <a:spcBef>
                <a:spcPts val="600"/>
              </a:spcBef>
              <a:spcAft>
                <a:spcPts val="0"/>
              </a:spcAft>
              <a:buClr>
                <a:srgbClr val="F55C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1pPr>
            <a:lvl2pPr marL="914400" lvl="1" indent="-381000" rtl="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2pPr>
            <a:lvl3pPr marL="1371600" lvl="2" indent="-381000" rtl="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3pPr>
            <a:lvl4pPr marL="1828800" lvl="3" indent="-381000" rtl="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4pPr>
            <a:lvl5pPr marL="2286000" lvl="4" indent="-381000" rtl="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5pPr>
            <a:lvl6pPr marL="2743200" lvl="5" indent="-381000" rtl="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6pPr>
            <a:lvl7pPr marL="3200400" lvl="6" indent="-381000" rtl="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7pPr>
            <a:lvl8pPr marL="3657600" lvl="7" indent="-381000" rtl="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8pPr>
            <a:lvl9pPr marL="4114800" lvl="8" indent="-381000" rtl="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9pPr>
          </a:lstStyle>
          <a:p>
            <a:endParaRPr/>
          </a:p>
        </p:txBody>
      </p:sp>
      <p:sp>
        <p:nvSpPr>
          <p:cNvPr id="111" name="Google Shape;111;p15"/>
          <p:cNvSpPr txBox="1">
            <a:spLocks noGrp="1"/>
          </p:cNvSpPr>
          <p:nvPr>
            <p:ph type="sldNum" idx="12"/>
          </p:nvPr>
        </p:nvSpPr>
        <p:spPr>
          <a:xfrm>
            <a:off x="8046650" y="4593850"/>
            <a:ext cx="1097400" cy="549600"/>
          </a:xfrm>
          <a:prstGeom prst="rect">
            <a:avLst/>
          </a:prstGeom>
          <a:solidFill>
            <a:srgbClr val="D4D3D9"/>
          </a:solidFill>
          <a:ln>
            <a:noFill/>
          </a:ln>
        </p:spPr>
        <p:txBody>
          <a:bodyPr spcFirstLastPara="1" wrap="square" lIns="91425" tIns="91425" rIns="91425" bIns="91425" anchor="ctr" anchorCtr="0">
            <a:noAutofit/>
          </a:bodyPr>
          <a:lstStyle>
            <a:lvl1pPr lvl="0" algn="ctr" rtl="0">
              <a:buNone/>
              <a:defRPr sz="1300" b="1">
                <a:solidFill>
                  <a:srgbClr val="27272D"/>
                </a:solidFill>
                <a:latin typeface="Encode Sans"/>
                <a:ea typeface="Encode Sans"/>
                <a:cs typeface="Encode Sans"/>
                <a:sym typeface="Encode Sans"/>
              </a:defRPr>
            </a:lvl1pPr>
            <a:lvl2pPr lvl="1" algn="ctr" rtl="0">
              <a:buNone/>
              <a:defRPr sz="1300" b="1">
                <a:solidFill>
                  <a:srgbClr val="27272D"/>
                </a:solidFill>
                <a:latin typeface="Encode Sans"/>
                <a:ea typeface="Encode Sans"/>
                <a:cs typeface="Encode Sans"/>
                <a:sym typeface="Encode Sans"/>
              </a:defRPr>
            </a:lvl2pPr>
            <a:lvl3pPr lvl="2" algn="ctr" rtl="0">
              <a:buNone/>
              <a:defRPr sz="1300" b="1">
                <a:solidFill>
                  <a:srgbClr val="27272D"/>
                </a:solidFill>
                <a:latin typeface="Encode Sans"/>
                <a:ea typeface="Encode Sans"/>
                <a:cs typeface="Encode Sans"/>
                <a:sym typeface="Encode Sans"/>
              </a:defRPr>
            </a:lvl3pPr>
            <a:lvl4pPr lvl="3" algn="ctr" rtl="0">
              <a:buNone/>
              <a:defRPr sz="1300" b="1">
                <a:solidFill>
                  <a:srgbClr val="27272D"/>
                </a:solidFill>
                <a:latin typeface="Encode Sans"/>
                <a:ea typeface="Encode Sans"/>
                <a:cs typeface="Encode Sans"/>
                <a:sym typeface="Encode Sans"/>
              </a:defRPr>
            </a:lvl4pPr>
            <a:lvl5pPr lvl="4" algn="ctr" rtl="0">
              <a:buNone/>
              <a:defRPr sz="1300" b="1">
                <a:solidFill>
                  <a:srgbClr val="27272D"/>
                </a:solidFill>
                <a:latin typeface="Encode Sans"/>
                <a:ea typeface="Encode Sans"/>
                <a:cs typeface="Encode Sans"/>
                <a:sym typeface="Encode Sans"/>
              </a:defRPr>
            </a:lvl5pPr>
            <a:lvl6pPr lvl="5" algn="ctr" rtl="0">
              <a:buNone/>
              <a:defRPr sz="1300" b="1">
                <a:solidFill>
                  <a:srgbClr val="27272D"/>
                </a:solidFill>
                <a:latin typeface="Encode Sans"/>
                <a:ea typeface="Encode Sans"/>
                <a:cs typeface="Encode Sans"/>
                <a:sym typeface="Encode Sans"/>
              </a:defRPr>
            </a:lvl6pPr>
            <a:lvl7pPr lvl="6" algn="ctr" rtl="0">
              <a:buNone/>
              <a:defRPr sz="1300" b="1">
                <a:solidFill>
                  <a:srgbClr val="27272D"/>
                </a:solidFill>
                <a:latin typeface="Encode Sans"/>
                <a:ea typeface="Encode Sans"/>
                <a:cs typeface="Encode Sans"/>
                <a:sym typeface="Encode Sans"/>
              </a:defRPr>
            </a:lvl7pPr>
            <a:lvl8pPr lvl="7" algn="ctr" rtl="0">
              <a:buNone/>
              <a:defRPr sz="1300" b="1">
                <a:solidFill>
                  <a:srgbClr val="27272D"/>
                </a:solidFill>
                <a:latin typeface="Encode Sans"/>
                <a:ea typeface="Encode Sans"/>
                <a:cs typeface="Encode Sans"/>
                <a:sym typeface="Encode Sans"/>
              </a:defRPr>
            </a:lvl8pPr>
            <a:lvl9pPr lvl="8" algn="ctr" rtl="0">
              <a:buNone/>
              <a:defRPr sz="1300" b="1">
                <a:solidFill>
                  <a:srgbClr val="27272D"/>
                </a:solidFill>
                <a:latin typeface="Encode Sans"/>
                <a:ea typeface="Encode Sans"/>
                <a:cs typeface="Encode Sans"/>
                <a:sym typeface="Encode San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190"/>
        <p:cNvGrpSpPr/>
        <p:nvPr/>
      </p:nvGrpSpPr>
      <p:grpSpPr>
        <a:xfrm>
          <a:off x="0" y="0"/>
          <a:ext cx="0" cy="0"/>
          <a:chOff x="0" y="0"/>
          <a:chExt cx="0" cy="0"/>
        </a:xfrm>
      </p:grpSpPr>
      <p:sp>
        <p:nvSpPr>
          <p:cNvPr id="191" name="Google Shape;191;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192" name="Google Shape;192;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193" name="Google Shape;19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Proxima Nova"/>
                <a:ea typeface="Proxima Nova"/>
                <a:cs typeface="Proxima Nova"/>
                <a:sym typeface="Proxima Nova"/>
              </a:defRPr>
            </a:lvl1pPr>
            <a:lvl2pPr lvl="1" algn="r" rtl="0">
              <a:buNone/>
              <a:defRPr sz="1000">
                <a:solidFill>
                  <a:schemeClr val="dk1"/>
                </a:solidFill>
                <a:latin typeface="Proxima Nova"/>
                <a:ea typeface="Proxima Nova"/>
                <a:cs typeface="Proxima Nova"/>
                <a:sym typeface="Proxima Nova"/>
              </a:defRPr>
            </a:lvl2pPr>
            <a:lvl3pPr lvl="2" algn="r" rtl="0">
              <a:buNone/>
              <a:defRPr sz="1000">
                <a:solidFill>
                  <a:schemeClr val="dk1"/>
                </a:solidFill>
                <a:latin typeface="Proxima Nova"/>
                <a:ea typeface="Proxima Nova"/>
                <a:cs typeface="Proxima Nova"/>
                <a:sym typeface="Proxima Nova"/>
              </a:defRPr>
            </a:lvl3pPr>
            <a:lvl4pPr lvl="3" algn="r" rtl="0">
              <a:buNone/>
              <a:defRPr sz="1000">
                <a:solidFill>
                  <a:schemeClr val="dk1"/>
                </a:solidFill>
                <a:latin typeface="Proxima Nova"/>
                <a:ea typeface="Proxima Nova"/>
                <a:cs typeface="Proxima Nova"/>
                <a:sym typeface="Proxima Nova"/>
              </a:defRPr>
            </a:lvl4pPr>
            <a:lvl5pPr lvl="4" algn="r" rtl="0">
              <a:buNone/>
              <a:defRPr sz="1000">
                <a:solidFill>
                  <a:schemeClr val="dk1"/>
                </a:solidFill>
                <a:latin typeface="Proxima Nova"/>
                <a:ea typeface="Proxima Nova"/>
                <a:cs typeface="Proxima Nova"/>
                <a:sym typeface="Proxima Nova"/>
              </a:defRPr>
            </a:lvl5pPr>
            <a:lvl6pPr lvl="5" algn="r" rtl="0">
              <a:buNone/>
              <a:defRPr sz="1000">
                <a:solidFill>
                  <a:schemeClr val="dk1"/>
                </a:solidFill>
                <a:latin typeface="Proxima Nova"/>
                <a:ea typeface="Proxima Nova"/>
                <a:cs typeface="Proxima Nova"/>
                <a:sym typeface="Proxima Nova"/>
              </a:defRPr>
            </a:lvl6pPr>
            <a:lvl7pPr lvl="6" algn="r" rtl="0">
              <a:buNone/>
              <a:defRPr sz="1000">
                <a:solidFill>
                  <a:schemeClr val="dk1"/>
                </a:solidFill>
                <a:latin typeface="Proxima Nova"/>
                <a:ea typeface="Proxima Nova"/>
                <a:cs typeface="Proxima Nova"/>
                <a:sym typeface="Proxima Nova"/>
              </a:defRPr>
            </a:lvl7pPr>
            <a:lvl8pPr lvl="7" algn="r" rtl="0">
              <a:buNone/>
              <a:defRPr sz="1000">
                <a:solidFill>
                  <a:schemeClr val="dk1"/>
                </a:solidFill>
                <a:latin typeface="Proxima Nova"/>
                <a:ea typeface="Proxima Nova"/>
                <a:cs typeface="Proxima Nova"/>
                <a:sym typeface="Proxima Nova"/>
              </a:defRPr>
            </a:lvl8pPr>
            <a:lvl9pPr lvl="8" algn="r" rtl="0">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240"/>
        <p:cNvGrpSpPr/>
        <p:nvPr/>
      </p:nvGrpSpPr>
      <p:grpSpPr>
        <a:xfrm>
          <a:off x="0" y="0"/>
          <a:ext cx="0" cy="0"/>
          <a:chOff x="0" y="0"/>
          <a:chExt cx="0" cy="0"/>
        </a:xfrm>
      </p:grpSpPr>
      <p:sp>
        <p:nvSpPr>
          <p:cNvPr id="241" name="Google Shape;241;p3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42" name="Google Shape;242;p39"/>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3" name="Google Shape;243;p3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3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5" name="Google Shape;245;p3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
        <p:nvSpPr>
          <p:cNvPr id="246" name="Google Shape;246;p39"/>
          <p:cNvSpPr txBox="1"/>
          <p:nvPr/>
        </p:nvSpPr>
        <p:spPr>
          <a:xfrm>
            <a:off x="0" y="914400"/>
            <a:ext cx="9144000" cy="3600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247" name="Google Shape;247;p39"/>
          <p:cNvGrpSpPr/>
          <p:nvPr/>
        </p:nvGrpSpPr>
        <p:grpSpPr>
          <a:xfrm>
            <a:off x="0" y="3774186"/>
            <a:ext cx="8709660" cy="580644"/>
            <a:chOff x="0" y="0"/>
            <a:chExt cx="2147483647" cy="2147483647"/>
          </a:xfrm>
        </p:grpSpPr>
        <p:sp>
          <p:nvSpPr>
            <p:cNvPr id="248" name="Google Shape;248;p39"/>
            <p:cNvSpPr txBox="1"/>
            <p:nvPr/>
          </p:nvSpPr>
          <p:spPr>
            <a:xfrm>
              <a:off x="0" y="178957710"/>
              <a:ext cx="2147483647" cy="1073741823"/>
            </a:xfrm>
            <a:prstGeom prst="rect">
              <a:avLst/>
            </a:prstGeom>
            <a:solidFill>
              <a:srgbClr val="2E889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49" name="Google Shape;249;p39"/>
            <p:cNvSpPr txBox="1"/>
            <p:nvPr/>
          </p:nvSpPr>
          <p:spPr>
            <a:xfrm>
              <a:off x="0" y="1431655764"/>
              <a:ext cx="2147483647" cy="715827882"/>
            </a:xfrm>
            <a:prstGeom prst="rect">
              <a:avLst/>
            </a:prstGeom>
            <a:solidFill>
              <a:srgbClr val="4D46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50" name="Google Shape;250;p39"/>
            <p:cNvSpPr txBox="1"/>
            <p:nvPr/>
          </p:nvSpPr>
          <p:spPr>
            <a:xfrm>
              <a:off x="0" y="984263855"/>
              <a:ext cx="2147483647" cy="447392648"/>
            </a:xfrm>
            <a:prstGeom prst="rect">
              <a:avLst/>
            </a:prstGeom>
            <a:solidFill>
              <a:srgbClr val="E8B94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cxnSp>
          <p:nvCxnSpPr>
            <p:cNvPr id="251" name="Google Shape;251;p39"/>
            <p:cNvCxnSpPr/>
            <p:nvPr/>
          </p:nvCxnSpPr>
          <p:spPr>
            <a:xfrm>
              <a:off x="0" y="0"/>
              <a:ext cx="2147483647" cy="0"/>
            </a:xfrm>
            <a:prstGeom prst="straightConnector1">
              <a:avLst/>
            </a:prstGeom>
            <a:noFill/>
            <a:ln w="9525" cap="flat" cmpd="sng">
              <a:solidFill>
                <a:srgbClr val="2E889E"/>
              </a:solidFill>
              <a:prstDash val="solid"/>
              <a:miter lim="800000"/>
              <a:headEnd type="none" w="med" len="med"/>
              <a:tailEnd type="none" w="med" len="med"/>
            </a:ln>
          </p:spPr>
        </p:cxnSp>
        <p:cxnSp>
          <p:nvCxnSpPr>
            <p:cNvPr id="252" name="Google Shape;252;p39"/>
            <p:cNvCxnSpPr/>
            <p:nvPr/>
          </p:nvCxnSpPr>
          <p:spPr>
            <a:xfrm>
              <a:off x="0" y="178957710"/>
              <a:ext cx="2147483647" cy="0"/>
            </a:xfrm>
            <a:prstGeom prst="straightConnector1">
              <a:avLst/>
            </a:prstGeom>
            <a:noFill/>
            <a:ln w="9525" cap="flat" cmpd="sng">
              <a:solidFill>
                <a:schemeClr val="lt1"/>
              </a:solidFill>
              <a:prstDash val="solid"/>
              <a:miter lim="800000"/>
              <a:headEnd type="none" w="med" len="med"/>
              <a:tailEnd type="none" w="med" len="med"/>
            </a:ln>
          </p:spPr>
        </p:cxnSp>
        <p:cxnSp>
          <p:nvCxnSpPr>
            <p:cNvPr id="253" name="Google Shape;253;p39"/>
            <p:cNvCxnSpPr/>
            <p:nvPr/>
          </p:nvCxnSpPr>
          <p:spPr>
            <a:xfrm>
              <a:off x="0" y="894785000"/>
              <a:ext cx="2147483647" cy="0"/>
            </a:xfrm>
            <a:prstGeom prst="straightConnector1">
              <a:avLst/>
            </a:prstGeom>
            <a:noFill/>
            <a:ln w="9525" cap="flat" cmpd="sng">
              <a:solidFill>
                <a:schemeClr val="lt1"/>
              </a:solidFill>
              <a:prstDash val="solid"/>
              <a:miter lim="800000"/>
              <a:headEnd type="none" w="med" len="med"/>
              <a:tailEnd type="none" w="med" len="med"/>
            </a:ln>
          </p:spPr>
        </p:cxnSp>
        <p:cxnSp>
          <p:nvCxnSpPr>
            <p:cNvPr id="254" name="Google Shape;254;p39"/>
            <p:cNvCxnSpPr/>
            <p:nvPr/>
          </p:nvCxnSpPr>
          <p:spPr>
            <a:xfrm>
              <a:off x="0" y="1610613474"/>
              <a:ext cx="2147483647" cy="0"/>
            </a:xfrm>
            <a:prstGeom prst="straightConnector1">
              <a:avLst/>
            </a:prstGeom>
            <a:noFill/>
            <a:ln w="9525" cap="flat" cmpd="sng">
              <a:solidFill>
                <a:schemeClr val="lt1"/>
              </a:solidFill>
              <a:prstDash val="solid"/>
              <a:miter lim="800000"/>
              <a:headEnd type="none" w="med" len="med"/>
              <a:tailEnd type="none" w="med" len="med"/>
            </a:ln>
          </p:spPr>
        </p:cxnSp>
        <p:cxnSp>
          <p:nvCxnSpPr>
            <p:cNvPr id="255" name="Google Shape;255;p39"/>
            <p:cNvCxnSpPr/>
            <p:nvPr/>
          </p:nvCxnSpPr>
          <p:spPr>
            <a:xfrm>
              <a:off x="0" y="1431655764"/>
              <a:ext cx="2147483647" cy="0"/>
            </a:xfrm>
            <a:prstGeom prst="straightConnector1">
              <a:avLst/>
            </a:prstGeom>
            <a:noFill/>
            <a:ln w="9525" cap="flat" cmpd="sng">
              <a:solidFill>
                <a:schemeClr val="lt1"/>
              </a:solidFill>
              <a:prstDash val="solid"/>
              <a:miter lim="800000"/>
              <a:headEnd type="none" w="med" len="med"/>
              <a:tailEnd type="none" w="med" len="med"/>
            </a:ln>
          </p:spPr>
        </p:cxnSp>
      </p:grpSp>
      <p:sp>
        <p:nvSpPr>
          <p:cNvPr id="256" name="Google Shape;256;p39"/>
          <p:cNvSpPr txBox="1"/>
          <p:nvPr/>
        </p:nvSpPr>
        <p:spPr>
          <a:xfrm>
            <a:off x="0" y="0"/>
            <a:ext cx="9144000" cy="914400"/>
          </a:xfrm>
          <a:prstGeom prst="rect">
            <a:avLst/>
          </a:prstGeom>
          <a:solidFill>
            <a:srgbClr val="4D46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57" name="Google Shape;257;p39"/>
          <p:cNvSpPr txBox="1"/>
          <p:nvPr/>
        </p:nvSpPr>
        <p:spPr>
          <a:xfrm>
            <a:off x="0" y="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1B148"/>
        </a:solidFill>
        <a:effectLst/>
      </p:bgPr>
    </p:bg>
    <p:spTree>
      <p:nvGrpSpPr>
        <p:cNvPr id="1" name="Shape 330"/>
        <p:cNvGrpSpPr/>
        <p:nvPr/>
      </p:nvGrpSpPr>
      <p:grpSpPr>
        <a:xfrm>
          <a:off x="0" y="0"/>
          <a:ext cx="0" cy="0"/>
          <a:chOff x="0" y="0"/>
          <a:chExt cx="0" cy="0"/>
        </a:xfrm>
      </p:grpSpPr>
      <p:sp>
        <p:nvSpPr>
          <p:cNvPr id="331" name="Google Shape;331;p51"/>
          <p:cNvSpPr txBox="1"/>
          <p:nvPr/>
        </p:nvSpPr>
        <p:spPr>
          <a:xfrm>
            <a:off x="311700" y="154775"/>
            <a:ext cx="8520600" cy="113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rPr>
              <a:t>Springdale Public Schools</a:t>
            </a:r>
            <a:endParaRPr sz="3600" b="1">
              <a:solidFill>
                <a:srgbClr val="FFFFFF"/>
              </a:solidFill>
            </a:endParaRPr>
          </a:p>
          <a:p>
            <a:pPr marL="0" lvl="0" indent="0" algn="ctr" rtl="0">
              <a:spcBef>
                <a:spcPts val="0"/>
              </a:spcBef>
              <a:spcAft>
                <a:spcPts val="0"/>
              </a:spcAft>
              <a:buNone/>
            </a:pPr>
            <a:r>
              <a:rPr lang="en" sz="2400" b="1">
                <a:solidFill>
                  <a:srgbClr val="FFFFFF"/>
                </a:solidFill>
              </a:rPr>
              <a:t>Springdale, Arkansas</a:t>
            </a:r>
            <a:r>
              <a:rPr lang="en" sz="3600" b="1">
                <a:solidFill>
                  <a:srgbClr val="FFFFFF"/>
                </a:solidFill>
              </a:rPr>
              <a:t>  </a:t>
            </a:r>
            <a:endParaRPr sz="3600" b="1">
              <a:solidFill>
                <a:srgbClr val="FFFFFF"/>
              </a:solidFill>
            </a:endParaRPr>
          </a:p>
        </p:txBody>
      </p:sp>
      <p:sp>
        <p:nvSpPr>
          <p:cNvPr id="332" name="Google Shape;332;p51"/>
          <p:cNvSpPr txBox="1"/>
          <p:nvPr/>
        </p:nvSpPr>
        <p:spPr>
          <a:xfrm>
            <a:off x="577725" y="3859325"/>
            <a:ext cx="8520600" cy="68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rgbClr val="FFFFFF"/>
                </a:solidFill>
              </a:rPr>
              <a:t>Dr. Jim Rollins, Superintendent</a:t>
            </a:r>
            <a:endParaRPr sz="2800" b="1">
              <a:solidFill>
                <a:srgbClr val="FFFFFF"/>
              </a:solidFill>
            </a:endParaRPr>
          </a:p>
        </p:txBody>
      </p:sp>
      <p:pic>
        <p:nvPicPr>
          <p:cNvPr id="333" name="Google Shape;333;p51"/>
          <p:cNvPicPr preferRelativeResize="0"/>
          <p:nvPr/>
        </p:nvPicPr>
        <p:blipFill>
          <a:blip r:embed="rId3">
            <a:alphaModFix/>
          </a:blip>
          <a:stretch>
            <a:fillRect/>
          </a:stretch>
        </p:blipFill>
        <p:spPr>
          <a:xfrm>
            <a:off x="1315775" y="1362075"/>
            <a:ext cx="6705600" cy="2419350"/>
          </a:xfrm>
          <a:prstGeom prst="rect">
            <a:avLst/>
          </a:prstGeom>
          <a:noFill/>
          <a:ln>
            <a:noFill/>
          </a:ln>
        </p:spPr>
      </p:pic>
      <p:pic>
        <p:nvPicPr>
          <p:cNvPr id="334" name="Google Shape;334;p51"/>
          <p:cNvPicPr preferRelativeResize="0"/>
          <p:nvPr/>
        </p:nvPicPr>
        <p:blipFill rotWithShape="1">
          <a:blip r:embed="rId4">
            <a:alphaModFix/>
          </a:blip>
          <a:srcRect l="23122" t="17583" r="24586" b="32967"/>
          <a:stretch/>
        </p:blipFill>
        <p:spPr>
          <a:xfrm>
            <a:off x="7960750" y="0"/>
            <a:ext cx="1147825" cy="1403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0"/>
          <p:cNvSpPr txBox="1"/>
          <p:nvPr/>
        </p:nvSpPr>
        <p:spPr>
          <a:xfrm>
            <a:off x="308250" y="614550"/>
            <a:ext cx="8395500" cy="158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solidFill>
                  <a:srgbClr val="333E48"/>
                </a:solidFill>
                <a:highlight>
                  <a:schemeClr val="lt1"/>
                </a:highlight>
              </a:rPr>
              <a:t>These practices are highlighted by a personal education plan for each student includes sound traditional and emerging innovative practices. Students also benefit from the District’s mastery teaching program </a:t>
            </a:r>
            <a:endParaRPr sz="2200">
              <a:solidFill>
                <a:srgbClr val="333E48"/>
              </a:solidFill>
              <a:highlight>
                <a:schemeClr val="lt1"/>
              </a:highlight>
            </a:endParaRPr>
          </a:p>
          <a:p>
            <a:pPr marL="0" lvl="0" indent="0" algn="l" rtl="0">
              <a:lnSpc>
                <a:spcPct val="115000"/>
              </a:lnSpc>
              <a:spcBef>
                <a:spcPts val="0"/>
              </a:spcBef>
              <a:spcAft>
                <a:spcPts val="0"/>
              </a:spcAft>
              <a:buNone/>
            </a:pPr>
            <a:r>
              <a:rPr lang="en" sz="2200">
                <a:solidFill>
                  <a:srgbClr val="333E48"/>
                </a:solidFill>
                <a:highlight>
                  <a:schemeClr val="lt1"/>
                </a:highlight>
              </a:rPr>
              <a:t>and the district’s </a:t>
            </a:r>
            <a:endParaRPr sz="2200">
              <a:solidFill>
                <a:srgbClr val="333E48"/>
              </a:solidFill>
              <a:highlight>
                <a:schemeClr val="lt1"/>
              </a:highlight>
            </a:endParaRPr>
          </a:p>
          <a:p>
            <a:pPr marL="0" lvl="0" indent="0" algn="l" rtl="0">
              <a:lnSpc>
                <a:spcPct val="115000"/>
              </a:lnSpc>
              <a:spcBef>
                <a:spcPts val="0"/>
              </a:spcBef>
              <a:spcAft>
                <a:spcPts val="0"/>
              </a:spcAft>
              <a:buNone/>
            </a:pPr>
            <a:r>
              <a:rPr lang="en" sz="2200">
                <a:solidFill>
                  <a:srgbClr val="333E48"/>
                </a:solidFill>
                <a:highlight>
                  <a:schemeClr val="lt1"/>
                </a:highlight>
              </a:rPr>
              <a:t>one-to-one </a:t>
            </a:r>
            <a:endParaRPr sz="2200">
              <a:solidFill>
                <a:srgbClr val="333E48"/>
              </a:solidFill>
              <a:highlight>
                <a:schemeClr val="lt1"/>
              </a:highlight>
            </a:endParaRPr>
          </a:p>
          <a:p>
            <a:pPr marL="0" lvl="0" indent="0" algn="l" rtl="0">
              <a:lnSpc>
                <a:spcPct val="115000"/>
              </a:lnSpc>
              <a:spcBef>
                <a:spcPts val="0"/>
              </a:spcBef>
              <a:spcAft>
                <a:spcPts val="0"/>
              </a:spcAft>
              <a:buNone/>
            </a:pPr>
            <a:r>
              <a:rPr lang="en" sz="2200">
                <a:solidFill>
                  <a:srgbClr val="333E48"/>
                </a:solidFill>
                <a:highlight>
                  <a:schemeClr val="lt1"/>
                </a:highlight>
              </a:rPr>
              <a:t>technology </a:t>
            </a:r>
            <a:endParaRPr sz="2200">
              <a:solidFill>
                <a:srgbClr val="333E48"/>
              </a:solidFill>
              <a:highlight>
                <a:schemeClr val="lt1"/>
              </a:highlight>
            </a:endParaRPr>
          </a:p>
          <a:p>
            <a:pPr marL="0" lvl="0" indent="0" algn="l" rtl="0">
              <a:lnSpc>
                <a:spcPct val="115000"/>
              </a:lnSpc>
              <a:spcBef>
                <a:spcPts val="0"/>
              </a:spcBef>
              <a:spcAft>
                <a:spcPts val="0"/>
              </a:spcAft>
              <a:buNone/>
            </a:pPr>
            <a:r>
              <a:rPr lang="en" sz="2200">
                <a:solidFill>
                  <a:srgbClr val="333E48"/>
                </a:solidFill>
                <a:highlight>
                  <a:schemeClr val="lt1"/>
                </a:highlight>
              </a:rPr>
              <a:t>support system. </a:t>
            </a:r>
            <a:endParaRPr sz="2200">
              <a:solidFill>
                <a:srgbClr val="333E48"/>
              </a:solidFill>
              <a:highlight>
                <a:schemeClr val="lt1"/>
              </a:highlight>
            </a:endParaRPr>
          </a:p>
        </p:txBody>
      </p:sp>
      <p:sp>
        <p:nvSpPr>
          <p:cNvPr id="400" name="Google Shape;400;p60"/>
          <p:cNvSpPr txBox="1">
            <a:spLocks noGrp="1"/>
          </p:cNvSpPr>
          <p:nvPr>
            <p:ph type="title"/>
          </p:nvPr>
        </p:nvSpPr>
        <p:spPr>
          <a:xfrm>
            <a:off x="2355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Migrant Support</a:t>
            </a:r>
            <a:endParaRPr b="1"/>
          </a:p>
        </p:txBody>
      </p:sp>
      <p:pic>
        <p:nvPicPr>
          <p:cNvPr id="401" name="Google Shape;401;p60"/>
          <p:cNvPicPr preferRelativeResize="0"/>
          <p:nvPr/>
        </p:nvPicPr>
        <p:blipFill>
          <a:blip r:embed="rId3">
            <a:alphaModFix/>
          </a:blip>
          <a:stretch>
            <a:fillRect/>
          </a:stretch>
        </p:blipFill>
        <p:spPr>
          <a:xfrm>
            <a:off x="2989175" y="1830425"/>
            <a:ext cx="5835885" cy="3313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1"/>
          <p:cNvSpPr txBox="1"/>
          <p:nvPr/>
        </p:nvSpPr>
        <p:spPr>
          <a:xfrm>
            <a:off x="308250" y="1071750"/>
            <a:ext cx="83751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t>The district has the largest family literacy program in the nation. The program features an opportunity for parents to learn right alongside their children while building a knowledge of the English language and community resources that are available.</a:t>
            </a:r>
            <a:endParaRPr sz="2200">
              <a:solidFill>
                <a:srgbClr val="333E48"/>
              </a:solidFill>
              <a:highlight>
                <a:schemeClr val="lt1"/>
              </a:highlight>
            </a:endParaRPr>
          </a:p>
        </p:txBody>
      </p:sp>
      <p:sp>
        <p:nvSpPr>
          <p:cNvPr id="407" name="Google Shape;407;p61"/>
          <p:cNvSpPr txBox="1">
            <a:spLocks noGrp="1"/>
          </p:cNvSpPr>
          <p:nvPr>
            <p:ph type="title"/>
          </p:nvPr>
        </p:nvSpPr>
        <p:spPr>
          <a:xfrm>
            <a:off x="235500" y="14771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Parental Involvement </a:t>
            </a:r>
            <a:endParaRPr b="1"/>
          </a:p>
        </p:txBody>
      </p:sp>
      <p:pic>
        <p:nvPicPr>
          <p:cNvPr id="408" name="Google Shape;408;p61"/>
          <p:cNvPicPr preferRelativeResize="0"/>
          <p:nvPr/>
        </p:nvPicPr>
        <p:blipFill>
          <a:blip r:embed="rId3">
            <a:alphaModFix/>
          </a:blip>
          <a:stretch>
            <a:fillRect/>
          </a:stretch>
        </p:blipFill>
        <p:spPr>
          <a:xfrm>
            <a:off x="8293650" y="76200"/>
            <a:ext cx="697950" cy="906675"/>
          </a:xfrm>
          <a:prstGeom prst="rect">
            <a:avLst/>
          </a:prstGeom>
          <a:noFill/>
          <a:ln>
            <a:noFill/>
          </a:ln>
        </p:spPr>
      </p:pic>
      <p:pic>
        <p:nvPicPr>
          <p:cNvPr id="409" name="Google Shape;409;p61"/>
          <p:cNvPicPr preferRelativeResize="0"/>
          <p:nvPr/>
        </p:nvPicPr>
        <p:blipFill>
          <a:blip r:embed="rId4">
            <a:alphaModFix/>
          </a:blip>
          <a:stretch>
            <a:fillRect/>
          </a:stretch>
        </p:blipFill>
        <p:spPr>
          <a:xfrm>
            <a:off x="2515325" y="2658500"/>
            <a:ext cx="3209925" cy="2143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2"/>
          <p:cNvSpPr txBox="1"/>
          <p:nvPr/>
        </p:nvSpPr>
        <p:spPr>
          <a:xfrm>
            <a:off x="155850" y="1182950"/>
            <a:ext cx="8683200" cy="3859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1800"/>
              <a:t>Additional Tutors to keep lower ratios to support and personalize student learning at a higher level.</a:t>
            </a:r>
            <a:endParaRPr sz="1800"/>
          </a:p>
          <a:p>
            <a:pPr marL="457200" lvl="0" indent="-342900" algn="l" rtl="0">
              <a:lnSpc>
                <a:spcPct val="115000"/>
              </a:lnSpc>
              <a:spcBef>
                <a:spcPts val="0"/>
              </a:spcBef>
              <a:spcAft>
                <a:spcPts val="0"/>
              </a:spcAft>
              <a:buSzPts val="1800"/>
              <a:buChar char="●"/>
            </a:pPr>
            <a:r>
              <a:rPr lang="en" sz="1800"/>
              <a:t>Many of our students have </a:t>
            </a:r>
            <a:r>
              <a:rPr lang="en" sz="1800" b="1"/>
              <a:t>food insecurities</a:t>
            </a:r>
            <a:r>
              <a:rPr lang="en" sz="1800"/>
              <a:t>. A system to stay connected year around that offers healthy meals would benefit students overall wellbeing.</a:t>
            </a:r>
            <a:endParaRPr sz="1800"/>
          </a:p>
          <a:p>
            <a:pPr marL="457200" lvl="0" indent="-342900" algn="l" rtl="0">
              <a:lnSpc>
                <a:spcPct val="115000"/>
              </a:lnSpc>
              <a:spcBef>
                <a:spcPts val="0"/>
              </a:spcBef>
              <a:spcAft>
                <a:spcPts val="0"/>
              </a:spcAft>
              <a:buSzPts val="1800"/>
              <a:buChar char="●"/>
            </a:pPr>
            <a:r>
              <a:rPr lang="en" sz="1800"/>
              <a:t>Supporting the students academically through </a:t>
            </a:r>
            <a:r>
              <a:rPr lang="en" sz="1800" b="1"/>
              <a:t>year round tutoring</a:t>
            </a:r>
            <a:r>
              <a:rPr lang="en" sz="1800"/>
              <a:t> and education opportunities. Students would benefit from having additional time to practice and work on deficient skills due to high mobility.</a:t>
            </a:r>
            <a:endParaRPr sz="1800"/>
          </a:p>
          <a:p>
            <a:pPr marL="457200" lvl="0" indent="-342900" algn="l" rtl="0">
              <a:lnSpc>
                <a:spcPct val="115000"/>
              </a:lnSpc>
              <a:spcBef>
                <a:spcPts val="0"/>
              </a:spcBef>
              <a:spcAft>
                <a:spcPts val="0"/>
              </a:spcAft>
              <a:buSzPts val="1800"/>
              <a:buChar char="●"/>
            </a:pPr>
            <a:r>
              <a:rPr lang="en" sz="1800"/>
              <a:t>Helping parents with additional educational resources, materials, and supplies to assist the child’s learning in the home. </a:t>
            </a:r>
            <a:endParaRPr sz="1600"/>
          </a:p>
        </p:txBody>
      </p:sp>
      <p:sp>
        <p:nvSpPr>
          <p:cNvPr id="415" name="Google Shape;415;p62"/>
          <p:cNvSpPr txBox="1">
            <a:spLocks noGrp="1"/>
          </p:cNvSpPr>
          <p:nvPr>
            <p:ph type="title"/>
          </p:nvPr>
        </p:nvSpPr>
        <p:spPr>
          <a:xfrm>
            <a:off x="235500" y="15321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Migrant Program Recommendations to Achieve Increased Equity.</a:t>
            </a:r>
            <a:endParaRPr b="1"/>
          </a:p>
          <a:p>
            <a:pPr marL="0" lvl="0" indent="0" algn="l" rtl="0">
              <a:spcBef>
                <a:spcPts val="0"/>
              </a:spcBef>
              <a:spcAft>
                <a:spcPts val="0"/>
              </a:spcAft>
              <a:buNone/>
            </a:pPr>
            <a:endParaRPr b="1"/>
          </a:p>
        </p:txBody>
      </p:sp>
      <p:pic>
        <p:nvPicPr>
          <p:cNvPr id="416" name="Google Shape;416;p62"/>
          <p:cNvPicPr preferRelativeResize="0"/>
          <p:nvPr/>
        </p:nvPicPr>
        <p:blipFill>
          <a:blip r:embed="rId3">
            <a:alphaModFix/>
          </a:blip>
          <a:stretch>
            <a:fillRect/>
          </a:stretch>
        </p:blipFill>
        <p:spPr>
          <a:xfrm>
            <a:off x="8293650" y="76200"/>
            <a:ext cx="697950" cy="906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3"/>
          <p:cNvSpPr txBox="1"/>
          <p:nvPr/>
        </p:nvSpPr>
        <p:spPr>
          <a:xfrm>
            <a:off x="308250" y="759800"/>
            <a:ext cx="8264400" cy="4203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1800"/>
              <a:t>Develop methodologies to track student movement and academic progress. This would minimize a loss of instruction and help in identifying learning deficits as soon as possible. </a:t>
            </a:r>
            <a:endParaRPr sz="1800"/>
          </a:p>
          <a:p>
            <a:pPr marL="457200" lvl="0" indent="-342900" algn="l" rtl="0">
              <a:lnSpc>
                <a:spcPct val="115000"/>
              </a:lnSpc>
              <a:spcBef>
                <a:spcPts val="0"/>
              </a:spcBef>
              <a:spcAft>
                <a:spcPts val="0"/>
              </a:spcAft>
              <a:buSzPts val="1800"/>
              <a:buChar char="●"/>
            </a:pPr>
            <a:r>
              <a:rPr lang="en" sz="1800"/>
              <a:t>Increase participation in Pre-K programs to enhance early childhood readiness for learning.</a:t>
            </a:r>
            <a:endParaRPr sz="1800"/>
          </a:p>
          <a:p>
            <a:pPr marL="457200" lvl="0" indent="-342900" algn="l" rtl="0">
              <a:lnSpc>
                <a:spcPct val="115000"/>
              </a:lnSpc>
              <a:spcBef>
                <a:spcPts val="0"/>
              </a:spcBef>
              <a:spcAft>
                <a:spcPts val="0"/>
              </a:spcAft>
              <a:buSzPts val="1800"/>
              <a:buChar char="●"/>
            </a:pPr>
            <a:r>
              <a:rPr lang="en" sz="1800"/>
              <a:t>Increase participation in the extra-curricular activities of the school.</a:t>
            </a:r>
            <a:endParaRPr sz="1800"/>
          </a:p>
          <a:p>
            <a:pPr marL="457200" lvl="0" indent="-342900" algn="l" rtl="0">
              <a:lnSpc>
                <a:spcPct val="115000"/>
              </a:lnSpc>
              <a:spcBef>
                <a:spcPts val="0"/>
              </a:spcBef>
              <a:spcAft>
                <a:spcPts val="0"/>
              </a:spcAft>
              <a:buSzPts val="1800"/>
              <a:buChar char="●"/>
            </a:pPr>
            <a:r>
              <a:rPr lang="en" sz="1800"/>
              <a:t>Provide additional intensive training in the use of instructional technologies that would facilitate learning and increase opportunities for higher learning.</a:t>
            </a:r>
            <a:endParaRPr sz="1800"/>
          </a:p>
          <a:p>
            <a:pPr marL="457200" lvl="0" indent="-342900" algn="l" rtl="0">
              <a:lnSpc>
                <a:spcPct val="115000"/>
              </a:lnSpc>
              <a:spcBef>
                <a:spcPts val="0"/>
              </a:spcBef>
              <a:spcAft>
                <a:spcPts val="0"/>
              </a:spcAft>
              <a:buSzPts val="1800"/>
              <a:buChar char="●"/>
            </a:pPr>
            <a:r>
              <a:rPr lang="en" sz="1800"/>
              <a:t>Focus support for social and mental health needs of students and families.</a:t>
            </a:r>
            <a:endParaRPr sz="1800"/>
          </a:p>
          <a:p>
            <a:pPr marL="457200" lvl="0" indent="-342900" algn="l" rtl="0">
              <a:lnSpc>
                <a:spcPct val="115000"/>
              </a:lnSpc>
              <a:spcBef>
                <a:spcPts val="0"/>
              </a:spcBef>
              <a:spcAft>
                <a:spcPts val="0"/>
              </a:spcAft>
              <a:buSzPts val="1800"/>
              <a:buChar char="●"/>
            </a:pPr>
            <a:r>
              <a:rPr lang="en" sz="1800"/>
              <a:t>Optimize access to local, state and federal funding to assure equity in participation in extracurricular or whole life activities of the school.</a:t>
            </a:r>
            <a:endParaRPr sz="1800"/>
          </a:p>
          <a:p>
            <a:pPr marL="0" lvl="0" indent="0" algn="l" rtl="0">
              <a:lnSpc>
                <a:spcPct val="115000"/>
              </a:lnSpc>
              <a:spcBef>
                <a:spcPts val="0"/>
              </a:spcBef>
              <a:spcAft>
                <a:spcPts val="0"/>
              </a:spcAft>
              <a:buNone/>
            </a:pPr>
            <a:endParaRPr sz="1800"/>
          </a:p>
        </p:txBody>
      </p:sp>
      <p:sp>
        <p:nvSpPr>
          <p:cNvPr id="422" name="Google Shape;422;p63"/>
          <p:cNvSpPr txBox="1">
            <a:spLocks noGrp="1"/>
          </p:cNvSpPr>
          <p:nvPr>
            <p:ph type="title"/>
          </p:nvPr>
        </p:nvSpPr>
        <p:spPr>
          <a:xfrm>
            <a:off x="235500" y="14771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Recommendations Con’t</a:t>
            </a:r>
            <a:endParaRPr b="1"/>
          </a:p>
        </p:txBody>
      </p:sp>
      <p:pic>
        <p:nvPicPr>
          <p:cNvPr id="423" name="Google Shape;423;p63"/>
          <p:cNvPicPr preferRelativeResize="0"/>
          <p:nvPr/>
        </p:nvPicPr>
        <p:blipFill>
          <a:blip r:embed="rId3">
            <a:alphaModFix/>
          </a:blip>
          <a:stretch>
            <a:fillRect/>
          </a:stretch>
        </p:blipFill>
        <p:spPr>
          <a:xfrm>
            <a:off x="8353200" y="76275"/>
            <a:ext cx="697950" cy="906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64"/>
          <p:cNvPicPr preferRelativeResize="0"/>
          <p:nvPr/>
        </p:nvPicPr>
        <p:blipFill rotWithShape="1">
          <a:blip r:embed="rId3">
            <a:alphaModFix/>
          </a:blip>
          <a:srcRect l="4434" t="30623" r="4878" b="11422"/>
          <a:stretch/>
        </p:blipFill>
        <p:spPr>
          <a:xfrm>
            <a:off x="-116850" y="849750"/>
            <a:ext cx="9144000" cy="3920950"/>
          </a:xfrm>
          <a:prstGeom prst="rect">
            <a:avLst/>
          </a:prstGeom>
          <a:noFill/>
          <a:ln>
            <a:noFill/>
          </a:ln>
        </p:spPr>
      </p:pic>
      <p:sp>
        <p:nvSpPr>
          <p:cNvPr id="429" name="Google Shape;429;p64"/>
          <p:cNvSpPr txBox="1"/>
          <p:nvPr/>
        </p:nvSpPr>
        <p:spPr>
          <a:xfrm>
            <a:off x="4891625" y="2769687"/>
            <a:ext cx="31158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434343"/>
                </a:solidFill>
                <a:latin typeface="Proxima Nova"/>
                <a:ea typeface="Proxima Nova"/>
                <a:cs typeface="Proxima Nova"/>
                <a:sym typeface="Proxima Nova"/>
              </a:rPr>
              <a:t>ARKTESOL </a:t>
            </a:r>
            <a:endParaRPr sz="1600" b="1">
              <a:solidFill>
                <a:srgbClr val="434343"/>
              </a:solidFill>
              <a:latin typeface="Proxima Nova"/>
              <a:ea typeface="Proxima Nova"/>
              <a:cs typeface="Proxima Nova"/>
              <a:sym typeface="Proxima Nova"/>
            </a:endParaRPr>
          </a:p>
        </p:txBody>
      </p:sp>
      <p:sp>
        <p:nvSpPr>
          <p:cNvPr id="430" name="Google Shape;430;p64"/>
          <p:cNvSpPr txBox="1"/>
          <p:nvPr/>
        </p:nvSpPr>
        <p:spPr>
          <a:xfrm>
            <a:off x="5128775" y="3121650"/>
            <a:ext cx="39483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434343"/>
                </a:solidFill>
                <a:latin typeface="Proxima Nova"/>
                <a:ea typeface="Proxima Nova"/>
                <a:cs typeface="Proxima Nova"/>
                <a:sym typeface="Proxima Nova"/>
              </a:rPr>
              <a:t>National Center for Families Learning</a:t>
            </a:r>
            <a:endParaRPr sz="1600" b="1">
              <a:solidFill>
                <a:srgbClr val="434343"/>
              </a:solidFill>
              <a:latin typeface="Proxima Nova"/>
              <a:ea typeface="Proxima Nova"/>
              <a:cs typeface="Proxima Nova"/>
              <a:sym typeface="Proxima Nova"/>
            </a:endParaRPr>
          </a:p>
          <a:p>
            <a:pPr marL="0" lvl="0" indent="0" algn="l" rtl="0">
              <a:spcBef>
                <a:spcPts val="0"/>
              </a:spcBef>
              <a:spcAft>
                <a:spcPts val="0"/>
              </a:spcAft>
              <a:buNone/>
            </a:pPr>
            <a:r>
              <a:rPr lang="en" sz="1600" b="1">
                <a:solidFill>
                  <a:srgbClr val="434343"/>
                </a:solidFill>
                <a:latin typeface="Proxima Nova"/>
                <a:ea typeface="Proxima Nova"/>
                <a:cs typeface="Proxima Nova"/>
                <a:sym typeface="Proxima Nova"/>
              </a:rPr>
              <a:t> </a:t>
            </a:r>
            <a:endParaRPr sz="1600" b="1">
              <a:solidFill>
                <a:srgbClr val="434343"/>
              </a:solidFill>
              <a:latin typeface="Proxima Nova"/>
              <a:ea typeface="Proxima Nova"/>
              <a:cs typeface="Proxima Nova"/>
              <a:sym typeface="Proxima Nova"/>
            </a:endParaRPr>
          </a:p>
        </p:txBody>
      </p:sp>
      <p:sp>
        <p:nvSpPr>
          <p:cNvPr id="431" name="Google Shape;431;p64"/>
          <p:cNvSpPr txBox="1">
            <a:spLocks noGrp="1"/>
          </p:cNvSpPr>
          <p:nvPr>
            <p:ph type="title"/>
          </p:nvPr>
        </p:nvSpPr>
        <p:spPr>
          <a:xfrm>
            <a:off x="513375" y="-3163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Patron Engagement and Communication Systems</a:t>
            </a:r>
            <a:endParaRPr sz="2400" b="1"/>
          </a:p>
        </p:txBody>
      </p:sp>
      <p:pic>
        <p:nvPicPr>
          <p:cNvPr id="432" name="Google Shape;432;p64"/>
          <p:cNvPicPr preferRelativeResize="0"/>
          <p:nvPr/>
        </p:nvPicPr>
        <p:blipFill>
          <a:blip r:embed="rId4">
            <a:alphaModFix/>
          </a:blip>
          <a:stretch>
            <a:fillRect/>
          </a:stretch>
        </p:blipFill>
        <p:spPr>
          <a:xfrm>
            <a:off x="8143400" y="76200"/>
            <a:ext cx="848200" cy="1101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5"/>
          <p:cNvSpPr txBox="1">
            <a:spLocks noGrp="1"/>
          </p:cNvSpPr>
          <p:nvPr>
            <p:ph type="ctrTitle"/>
          </p:nvPr>
        </p:nvSpPr>
        <p:spPr>
          <a:xfrm>
            <a:off x="685800" y="1597819"/>
            <a:ext cx="7772400" cy="1102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439" name="Google Shape;439;p65"/>
          <p:cNvSpPr txBox="1">
            <a:spLocks noGrp="1"/>
          </p:cNvSpPr>
          <p:nvPr>
            <p:ph type="subTitle" idx="1"/>
          </p:nvPr>
        </p:nvSpPr>
        <p:spPr>
          <a:xfrm>
            <a:off x="1371600" y="2914650"/>
            <a:ext cx="6400800" cy="1314600"/>
          </a:xfrm>
          <a:prstGeom prst="rect">
            <a:avLst/>
          </a:prstGeom>
        </p:spPr>
        <p:txBody>
          <a:bodyPr spcFirstLastPara="1" wrap="square" lIns="91425" tIns="45700" rIns="91425" bIns="45700" anchor="t" anchorCtr="0">
            <a:noAutofit/>
          </a:bodyPr>
          <a:lstStyle/>
          <a:p>
            <a:pPr marL="0" lvl="0" indent="0" algn="ctr" rtl="0">
              <a:spcBef>
                <a:spcPts val="640"/>
              </a:spcBef>
              <a:spcAft>
                <a:spcPts val="0"/>
              </a:spcAft>
              <a:buNone/>
            </a:pPr>
            <a:endParaRPr/>
          </a:p>
        </p:txBody>
      </p:sp>
      <p:sp>
        <p:nvSpPr>
          <p:cNvPr id="440" name="Google Shape;440;p65"/>
          <p:cNvSpPr/>
          <p:nvPr/>
        </p:nvSpPr>
        <p:spPr>
          <a:xfrm>
            <a:off x="0" y="-59100"/>
            <a:ext cx="9369900" cy="5109300"/>
          </a:xfrm>
          <a:prstGeom prst="rect">
            <a:avLst/>
          </a:prstGeom>
          <a:gradFill>
            <a:gsLst>
              <a:gs pos="0">
                <a:srgbClr val="DFE9FB"/>
              </a:gs>
              <a:gs pos="100000">
                <a:srgbClr val="6E9BE7"/>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5"/>
          <p:cNvSpPr/>
          <p:nvPr/>
        </p:nvSpPr>
        <p:spPr>
          <a:xfrm>
            <a:off x="5004925" y="662588"/>
            <a:ext cx="1330500" cy="590100"/>
          </a:xfrm>
          <a:prstGeom prst="rightArrow">
            <a:avLst>
              <a:gd name="adj1" fmla="val 50000"/>
              <a:gd name="adj2" fmla="val 50000"/>
            </a:avLst>
          </a:prstGeom>
          <a:gradFill>
            <a:gsLst>
              <a:gs pos="0">
                <a:srgbClr val="F5D0D0"/>
              </a:gs>
              <a:gs pos="100000">
                <a:srgbClr val="D96868"/>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Leadership</a:t>
            </a:r>
            <a:endParaRPr/>
          </a:p>
        </p:txBody>
      </p:sp>
      <p:sp>
        <p:nvSpPr>
          <p:cNvPr id="442" name="Google Shape;442;p65"/>
          <p:cNvSpPr/>
          <p:nvPr/>
        </p:nvSpPr>
        <p:spPr>
          <a:xfrm>
            <a:off x="5579463" y="1544869"/>
            <a:ext cx="1189200" cy="590100"/>
          </a:xfrm>
          <a:prstGeom prst="rightArrow">
            <a:avLst>
              <a:gd name="adj1" fmla="val 50000"/>
              <a:gd name="adj2" fmla="val 50000"/>
            </a:avLst>
          </a:prstGeom>
          <a:gradFill>
            <a:gsLst>
              <a:gs pos="0">
                <a:srgbClr val="3177EE"/>
              </a:gs>
              <a:gs pos="100000">
                <a:srgbClr val="113D8A"/>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Families</a:t>
            </a:r>
            <a:endParaRPr>
              <a:solidFill>
                <a:srgbClr val="FFFFFF"/>
              </a:solidFill>
            </a:endParaRPr>
          </a:p>
        </p:txBody>
      </p:sp>
      <p:sp>
        <p:nvSpPr>
          <p:cNvPr id="443" name="Google Shape;443;p65"/>
          <p:cNvSpPr/>
          <p:nvPr/>
        </p:nvSpPr>
        <p:spPr>
          <a:xfrm>
            <a:off x="7657025" y="1544869"/>
            <a:ext cx="1254600" cy="590100"/>
          </a:xfrm>
          <a:prstGeom prst="rightArrow">
            <a:avLst>
              <a:gd name="adj1" fmla="val 50000"/>
              <a:gd name="adj2" fmla="val 50000"/>
            </a:avLst>
          </a:prstGeom>
          <a:gradFill>
            <a:gsLst>
              <a:gs pos="0">
                <a:srgbClr val="B7CE88"/>
              </a:gs>
              <a:gs pos="100000">
                <a:srgbClr val="768F45"/>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Curriculum</a:t>
            </a:r>
            <a:endParaRPr/>
          </a:p>
        </p:txBody>
      </p:sp>
      <p:sp>
        <p:nvSpPr>
          <p:cNvPr id="444" name="Google Shape;444;p65"/>
          <p:cNvSpPr/>
          <p:nvPr/>
        </p:nvSpPr>
        <p:spPr>
          <a:xfrm>
            <a:off x="7320300" y="3873560"/>
            <a:ext cx="1022400" cy="590100"/>
          </a:xfrm>
          <a:prstGeom prst="rightArrow">
            <a:avLst>
              <a:gd name="adj1" fmla="val 50000"/>
              <a:gd name="adj2" fmla="val 50000"/>
            </a:avLst>
          </a:prstGeom>
          <a:gradFill>
            <a:gsLst>
              <a:gs pos="0">
                <a:srgbClr val="FFF6DB"/>
              </a:gs>
              <a:gs pos="100000">
                <a:srgbClr val="FAD25C"/>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Culture</a:t>
            </a:r>
            <a:endParaRPr/>
          </a:p>
        </p:txBody>
      </p:sp>
      <p:sp>
        <p:nvSpPr>
          <p:cNvPr id="445" name="Google Shape;445;p65"/>
          <p:cNvSpPr/>
          <p:nvPr/>
        </p:nvSpPr>
        <p:spPr>
          <a:xfrm>
            <a:off x="6653100" y="806080"/>
            <a:ext cx="1424100" cy="590100"/>
          </a:xfrm>
          <a:prstGeom prst="rightArrow">
            <a:avLst>
              <a:gd name="adj1" fmla="val 50000"/>
              <a:gd name="adj2" fmla="val 50000"/>
            </a:avLst>
          </a:prstGeom>
          <a:gradFill>
            <a:gsLst>
              <a:gs pos="0">
                <a:srgbClr val="FDECDB"/>
              </a:gs>
              <a:gs pos="100000">
                <a:srgbClr val="F0A963"/>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relationships</a:t>
            </a:r>
            <a:endParaRPr/>
          </a:p>
        </p:txBody>
      </p:sp>
      <p:sp>
        <p:nvSpPr>
          <p:cNvPr id="446" name="Google Shape;446;p65"/>
          <p:cNvSpPr/>
          <p:nvPr/>
        </p:nvSpPr>
        <p:spPr>
          <a:xfrm>
            <a:off x="7071125" y="2304544"/>
            <a:ext cx="1710900" cy="1084800"/>
          </a:xfrm>
          <a:prstGeom prst="rightArrow">
            <a:avLst>
              <a:gd name="adj1" fmla="val 50000"/>
              <a:gd name="adj2" fmla="val 50000"/>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Assessments</a:t>
            </a:r>
            <a:endParaRPr/>
          </a:p>
        </p:txBody>
      </p:sp>
      <p:sp>
        <p:nvSpPr>
          <p:cNvPr id="447" name="Google Shape;447;p65"/>
          <p:cNvSpPr/>
          <p:nvPr/>
        </p:nvSpPr>
        <p:spPr>
          <a:xfrm>
            <a:off x="4975525" y="2351224"/>
            <a:ext cx="1566600" cy="590100"/>
          </a:xfrm>
          <a:prstGeom prst="rightArrow">
            <a:avLst>
              <a:gd name="adj1" fmla="val 50000"/>
              <a:gd name="adj2" fmla="val 50000"/>
            </a:avLst>
          </a:prstGeom>
          <a:gradFill>
            <a:gsLst>
              <a:gs pos="0">
                <a:srgbClr val="DBD4EB"/>
              </a:gs>
              <a:gs pos="100000">
                <a:srgbClr val="9180BB"/>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Instructions</a:t>
            </a:r>
            <a:endParaRPr/>
          </a:p>
        </p:txBody>
      </p:sp>
      <p:sp>
        <p:nvSpPr>
          <p:cNvPr id="448" name="Google Shape;448;p65"/>
          <p:cNvSpPr/>
          <p:nvPr/>
        </p:nvSpPr>
        <p:spPr>
          <a:xfrm>
            <a:off x="5120500" y="3243691"/>
            <a:ext cx="1424100" cy="762000"/>
          </a:xfrm>
          <a:prstGeom prst="rightArrow">
            <a:avLst>
              <a:gd name="adj1" fmla="val 50000"/>
              <a:gd name="adj2" fmla="val 50000"/>
            </a:avLst>
          </a:prstGeom>
          <a:gradFill>
            <a:gsLst>
              <a:gs pos="0">
                <a:srgbClr val="DFE9FB"/>
              </a:gs>
              <a:gs pos="100000">
                <a:srgbClr val="6E9BE7"/>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Teachers</a:t>
            </a:r>
            <a:endParaRPr/>
          </a:p>
        </p:txBody>
      </p:sp>
      <p:cxnSp>
        <p:nvCxnSpPr>
          <p:cNvPr id="449" name="Google Shape;449;p65"/>
          <p:cNvCxnSpPr>
            <a:stCxn id="440" idx="0"/>
            <a:endCxn id="440" idx="2"/>
          </p:cNvCxnSpPr>
          <p:nvPr/>
        </p:nvCxnSpPr>
        <p:spPr>
          <a:xfrm>
            <a:off x="4684950" y="-59100"/>
            <a:ext cx="0" cy="5109300"/>
          </a:xfrm>
          <a:prstGeom prst="straightConnector1">
            <a:avLst/>
          </a:prstGeom>
          <a:noFill/>
          <a:ln w="76200" cap="flat" cmpd="sng">
            <a:solidFill>
              <a:schemeClr val="dk2"/>
            </a:solidFill>
            <a:prstDash val="solid"/>
            <a:round/>
            <a:headEnd type="none" w="med" len="med"/>
            <a:tailEnd type="none" w="med" len="med"/>
          </a:ln>
        </p:spPr>
      </p:cxnSp>
      <p:sp>
        <p:nvSpPr>
          <p:cNvPr id="450" name="Google Shape;450;p65"/>
          <p:cNvSpPr/>
          <p:nvPr/>
        </p:nvSpPr>
        <p:spPr>
          <a:xfrm rot="-5400000">
            <a:off x="1191075" y="1670971"/>
            <a:ext cx="1140900" cy="786900"/>
          </a:xfrm>
          <a:prstGeom prst="rightArrow">
            <a:avLst>
              <a:gd name="adj1" fmla="val 50000"/>
              <a:gd name="adj2" fmla="val 50000"/>
            </a:avLst>
          </a:prstGeom>
          <a:gradFill>
            <a:gsLst>
              <a:gs pos="0">
                <a:srgbClr val="3177EE"/>
              </a:gs>
              <a:gs pos="100000">
                <a:srgbClr val="113D8A"/>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Families</a:t>
            </a:r>
            <a:endParaRPr>
              <a:solidFill>
                <a:srgbClr val="FFFFFF"/>
              </a:solidFill>
            </a:endParaRPr>
          </a:p>
        </p:txBody>
      </p:sp>
      <p:sp>
        <p:nvSpPr>
          <p:cNvPr id="451" name="Google Shape;451;p65"/>
          <p:cNvSpPr/>
          <p:nvPr/>
        </p:nvSpPr>
        <p:spPr>
          <a:xfrm rot="-2571851">
            <a:off x="2650767" y="4193413"/>
            <a:ext cx="1161169" cy="715723"/>
          </a:xfrm>
          <a:prstGeom prst="rightArrow">
            <a:avLst>
              <a:gd name="adj1" fmla="val 50000"/>
              <a:gd name="adj2" fmla="val 50000"/>
            </a:avLst>
          </a:prstGeom>
          <a:gradFill>
            <a:gsLst>
              <a:gs pos="0">
                <a:srgbClr val="FFF6DB"/>
              </a:gs>
              <a:gs pos="100000">
                <a:srgbClr val="FAD25C"/>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Culture</a:t>
            </a:r>
            <a:endParaRPr/>
          </a:p>
        </p:txBody>
      </p:sp>
      <p:sp>
        <p:nvSpPr>
          <p:cNvPr id="452" name="Google Shape;452;p65"/>
          <p:cNvSpPr/>
          <p:nvPr/>
        </p:nvSpPr>
        <p:spPr>
          <a:xfrm rot="2743386">
            <a:off x="2626030" y="2607482"/>
            <a:ext cx="1596845" cy="1331739"/>
          </a:xfrm>
          <a:prstGeom prst="rightArrow">
            <a:avLst>
              <a:gd name="adj1" fmla="val 50000"/>
              <a:gd name="adj2" fmla="val 50000"/>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Assessments</a:t>
            </a:r>
            <a:endParaRPr/>
          </a:p>
        </p:txBody>
      </p:sp>
      <p:sp>
        <p:nvSpPr>
          <p:cNvPr id="453" name="Google Shape;453;p65"/>
          <p:cNvSpPr/>
          <p:nvPr/>
        </p:nvSpPr>
        <p:spPr>
          <a:xfrm rot="2912144">
            <a:off x="457001" y="2394374"/>
            <a:ext cx="1307100" cy="732672"/>
          </a:xfrm>
          <a:prstGeom prst="rightArrow">
            <a:avLst>
              <a:gd name="adj1" fmla="val 50000"/>
              <a:gd name="adj2" fmla="val 50000"/>
            </a:avLst>
          </a:prstGeom>
          <a:gradFill>
            <a:gsLst>
              <a:gs pos="0">
                <a:srgbClr val="DBD4EB"/>
              </a:gs>
              <a:gs pos="100000">
                <a:srgbClr val="9180BB"/>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Instruction</a:t>
            </a:r>
            <a:endParaRPr/>
          </a:p>
        </p:txBody>
      </p:sp>
      <p:sp>
        <p:nvSpPr>
          <p:cNvPr id="454" name="Google Shape;454;p65"/>
          <p:cNvSpPr/>
          <p:nvPr/>
        </p:nvSpPr>
        <p:spPr>
          <a:xfrm rot="2333600">
            <a:off x="1254570" y="637331"/>
            <a:ext cx="1367953" cy="680588"/>
          </a:xfrm>
          <a:prstGeom prst="leftArrow">
            <a:avLst>
              <a:gd name="adj1" fmla="val 50000"/>
              <a:gd name="adj2" fmla="val 50000"/>
            </a:avLst>
          </a:prstGeom>
          <a:gradFill>
            <a:gsLst>
              <a:gs pos="0">
                <a:srgbClr val="F5D0D0"/>
              </a:gs>
              <a:gs pos="100000">
                <a:srgbClr val="D96868"/>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Leadership</a:t>
            </a:r>
            <a:endParaRPr/>
          </a:p>
        </p:txBody>
      </p:sp>
      <p:sp>
        <p:nvSpPr>
          <p:cNvPr id="455" name="Google Shape;455;p65"/>
          <p:cNvSpPr/>
          <p:nvPr/>
        </p:nvSpPr>
        <p:spPr>
          <a:xfrm rot="-2216237">
            <a:off x="2477575" y="1019302"/>
            <a:ext cx="1530601" cy="673500"/>
          </a:xfrm>
          <a:prstGeom prst="leftArrow">
            <a:avLst>
              <a:gd name="adj1" fmla="val 50000"/>
              <a:gd name="adj2" fmla="val 50000"/>
            </a:avLst>
          </a:prstGeom>
          <a:gradFill>
            <a:gsLst>
              <a:gs pos="0">
                <a:srgbClr val="FDECDB"/>
              </a:gs>
              <a:gs pos="100000">
                <a:srgbClr val="F0A96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Relationships</a:t>
            </a:r>
            <a:endParaRPr/>
          </a:p>
        </p:txBody>
      </p:sp>
      <p:sp>
        <p:nvSpPr>
          <p:cNvPr id="456" name="Google Shape;456;p65"/>
          <p:cNvSpPr/>
          <p:nvPr/>
        </p:nvSpPr>
        <p:spPr>
          <a:xfrm rot="-2216845">
            <a:off x="3063470" y="1658491"/>
            <a:ext cx="1241761" cy="673500"/>
          </a:xfrm>
          <a:prstGeom prst="leftArrow">
            <a:avLst>
              <a:gd name="adj1" fmla="val 50000"/>
              <a:gd name="adj2" fmla="val 50000"/>
            </a:avLst>
          </a:prstGeom>
          <a:gradFill>
            <a:gsLst>
              <a:gs pos="0">
                <a:srgbClr val="B7CE88"/>
              </a:gs>
              <a:gs pos="100000">
                <a:srgbClr val="768F45"/>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Curriculum</a:t>
            </a:r>
            <a:endParaRPr/>
          </a:p>
        </p:txBody>
      </p:sp>
      <p:sp>
        <p:nvSpPr>
          <p:cNvPr id="457" name="Google Shape;457;p65"/>
          <p:cNvSpPr/>
          <p:nvPr/>
        </p:nvSpPr>
        <p:spPr>
          <a:xfrm rot="-3219225">
            <a:off x="1127677" y="3739083"/>
            <a:ext cx="1299894" cy="879324"/>
          </a:xfrm>
          <a:prstGeom prst="leftArrow">
            <a:avLst>
              <a:gd name="adj1" fmla="val 50000"/>
              <a:gd name="adj2" fmla="val 50000"/>
            </a:avLst>
          </a:prstGeom>
          <a:gradFill>
            <a:gsLst>
              <a:gs pos="0">
                <a:srgbClr val="DFE9FB"/>
              </a:gs>
              <a:gs pos="100000">
                <a:srgbClr val="6E9BE7"/>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Teachers</a:t>
            </a:r>
            <a:endParaRPr/>
          </a:p>
        </p:txBody>
      </p:sp>
      <p:sp>
        <p:nvSpPr>
          <p:cNvPr id="458" name="Google Shape;458;p65"/>
          <p:cNvSpPr/>
          <p:nvPr/>
        </p:nvSpPr>
        <p:spPr>
          <a:xfrm rot="-2410660">
            <a:off x="228298" y="1175157"/>
            <a:ext cx="1307118" cy="732632"/>
          </a:xfrm>
          <a:prstGeom prst="rightArrow">
            <a:avLst>
              <a:gd name="adj1" fmla="val 50000"/>
              <a:gd name="adj2" fmla="val 50000"/>
            </a:avLst>
          </a:prstGeom>
          <a:gradFill>
            <a:gsLst>
              <a:gs pos="0">
                <a:srgbClr val="FABA86"/>
              </a:gs>
              <a:gs pos="100000">
                <a:srgbClr val="E9741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Community</a:t>
            </a:r>
            <a:endParaRPr/>
          </a:p>
        </p:txBody>
      </p:sp>
      <p:sp>
        <p:nvSpPr>
          <p:cNvPr id="459" name="Google Shape;459;p65"/>
          <p:cNvSpPr/>
          <p:nvPr/>
        </p:nvSpPr>
        <p:spPr>
          <a:xfrm>
            <a:off x="5896200" y="4229241"/>
            <a:ext cx="1424100" cy="762000"/>
          </a:xfrm>
          <a:prstGeom prst="rightArrow">
            <a:avLst>
              <a:gd name="adj1" fmla="val 50000"/>
              <a:gd name="adj2" fmla="val 50000"/>
            </a:avLst>
          </a:prstGeom>
          <a:gradFill>
            <a:gsLst>
              <a:gs pos="0">
                <a:srgbClr val="FABA86"/>
              </a:gs>
              <a:gs pos="100000">
                <a:srgbClr val="E97414"/>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Community</a:t>
            </a:r>
            <a:endParaRPr/>
          </a:p>
        </p:txBody>
      </p:sp>
      <p:sp>
        <p:nvSpPr>
          <p:cNvPr id="460" name="Google Shape;460;p65"/>
          <p:cNvSpPr/>
          <p:nvPr/>
        </p:nvSpPr>
        <p:spPr>
          <a:xfrm>
            <a:off x="1214450" y="-26425"/>
            <a:ext cx="6558000" cy="424800"/>
          </a:xfrm>
          <a:prstGeom prst="rect">
            <a:avLst/>
          </a:prstGeom>
          <a:gradFill>
            <a:gsLst>
              <a:gs pos="0">
                <a:srgbClr val="B7CE88"/>
              </a:gs>
              <a:gs pos="100000">
                <a:srgbClr val="768F45"/>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A large district requires systems to be effectively developed and implemented.</a:t>
            </a:r>
            <a:endParaRPr>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4"/>
        <p:cNvGrpSpPr/>
        <p:nvPr/>
      </p:nvGrpSpPr>
      <p:grpSpPr>
        <a:xfrm>
          <a:off x="0" y="0"/>
          <a:ext cx="0" cy="0"/>
          <a:chOff x="0" y="0"/>
          <a:chExt cx="0" cy="0"/>
        </a:xfrm>
      </p:grpSpPr>
      <p:sp>
        <p:nvSpPr>
          <p:cNvPr id="465" name="Google Shape;465;p66"/>
          <p:cNvSpPr txBox="1">
            <a:spLocks noGrp="1"/>
          </p:cNvSpPr>
          <p:nvPr>
            <p:ph type="ctrTitle"/>
          </p:nvPr>
        </p:nvSpPr>
        <p:spPr>
          <a:xfrm>
            <a:off x="1735925" y="1126150"/>
            <a:ext cx="56721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466" name="Google Shape;466;p66"/>
          <p:cNvSpPr txBox="1">
            <a:spLocks noGrp="1"/>
          </p:cNvSpPr>
          <p:nvPr>
            <p:ph type="subTitle" idx="1"/>
          </p:nvPr>
        </p:nvSpPr>
        <p:spPr>
          <a:xfrm>
            <a:off x="1735925" y="2665541"/>
            <a:ext cx="56721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67" name="Google Shape;467;p66"/>
          <p:cNvPicPr preferRelativeResize="0"/>
          <p:nvPr/>
        </p:nvPicPr>
        <p:blipFill>
          <a:blip r:embed="rId3">
            <a:alphaModFix/>
          </a:blip>
          <a:stretch>
            <a:fillRect/>
          </a:stretch>
        </p:blipFill>
        <p:spPr>
          <a:xfrm>
            <a:off x="950575" y="0"/>
            <a:ext cx="6855926" cy="5080100"/>
          </a:xfrm>
          <a:prstGeom prst="rect">
            <a:avLst/>
          </a:prstGeom>
          <a:noFill/>
          <a:ln w="12700" cap="flat" cmpd="sng">
            <a:solidFill>
              <a:srgbClr val="000000"/>
            </a:solidFill>
            <a:prstDash val="solid"/>
            <a:miter lim="8000"/>
            <a:headEnd type="none" w="sm" len="sm"/>
            <a:tailEnd type="none" w="sm" len="sm"/>
          </a:ln>
        </p:spPr>
      </p:pic>
      <p:pic>
        <p:nvPicPr>
          <p:cNvPr id="468" name="Google Shape;468;p66"/>
          <p:cNvPicPr preferRelativeResize="0"/>
          <p:nvPr/>
        </p:nvPicPr>
        <p:blipFill>
          <a:blip r:embed="rId4">
            <a:alphaModFix/>
          </a:blip>
          <a:stretch>
            <a:fillRect/>
          </a:stretch>
        </p:blipFill>
        <p:spPr>
          <a:xfrm>
            <a:off x="8143400" y="76200"/>
            <a:ext cx="848200" cy="1101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7"/>
          <p:cNvPicPr preferRelativeResize="0"/>
          <p:nvPr/>
        </p:nvPicPr>
        <p:blipFill rotWithShape="1">
          <a:blip r:embed="rId3">
            <a:alphaModFix/>
          </a:blip>
          <a:srcRect l="1381" t="16210" r="7734" b="25350"/>
          <a:stretch/>
        </p:blipFill>
        <p:spPr>
          <a:xfrm>
            <a:off x="450850" y="328875"/>
            <a:ext cx="8188401" cy="4082775"/>
          </a:xfrm>
          <a:prstGeom prst="rect">
            <a:avLst/>
          </a:prstGeom>
          <a:noFill/>
          <a:ln w="76200" cap="flat" cmpd="sng">
            <a:solidFill>
              <a:srgbClr val="93C47D"/>
            </a:solidFill>
            <a:prstDash val="solid"/>
            <a:round/>
            <a:headEnd type="none" w="sm" len="sm"/>
            <a:tailEnd type="none" w="sm" len="sm"/>
          </a:ln>
        </p:spPr>
      </p:pic>
      <p:pic>
        <p:nvPicPr>
          <p:cNvPr id="474" name="Google Shape;474;p67"/>
          <p:cNvPicPr preferRelativeResize="0"/>
          <p:nvPr/>
        </p:nvPicPr>
        <p:blipFill>
          <a:blip r:embed="rId4">
            <a:alphaModFix/>
          </a:blip>
          <a:stretch>
            <a:fillRect/>
          </a:stretch>
        </p:blipFill>
        <p:spPr>
          <a:xfrm>
            <a:off x="8143400" y="76200"/>
            <a:ext cx="848200" cy="1101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8"/>
          <p:cNvSpPr txBox="1">
            <a:spLocks noGrp="1"/>
          </p:cNvSpPr>
          <p:nvPr>
            <p:ph type="title"/>
          </p:nvPr>
        </p:nvSpPr>
        <p:spPr>
          <a:xfrm>
            <a:off x="4802550" y="163250"/>
            <a:ext cx="4287300" cy="172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latin typeface="Dosis"/>
                <a:ea typeface="Dosis"/>
                <a:cs typeface="Dosis"/>
                <a:sym typeface="Dosis"/>
              </a:rPr>
              <a:t>Thank you </a:t>
            </a:r>
            <a:endParaRPr b="1">
              <a:latin typeface="Dosis"/>
              <a:ea typeface="Dosis"/>
              <a:cs typeface="Dosis"/>
              <a:sym typeface="Dosis"/>
            </a:endParaRPr>
          </a:p>
        </p:txBody>
      </p:sp>
      <p:pic>
        <p:nvPicPr>
          <p:cNvPr id="480" name="Google Shape;480;p68"/>
          <p:cNvPicPr preferRelativeResize="0"/>
          <p:nvPr/>
        </p:nvPicPr>
        <p:blipFill rotWithShape="1">
          <a:blip r:embed="rId3">
            <a:alphaModFix/>
          </a:blip>
          <a:srcRect l="7704" t="25810" r="8275" b="35183"/>
          <a:stretch/>
        </p:blipFill>
        <p:spPr>
          <a:xfrm>
            <a:off x="4320075" y="1941500"/>
            <a:ext cx="4196850" cy="2344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52"/>
          <p:cNvPicPr preferRelativeResize="0"/>
          <p:nvPr/>
        </p:nvPicPr>
        <p:blipFill>
          <a:blip r:embed="rId3">
            <a:alphaModFix/>
          </a:blip>
          <a:stretch>
            <a:fillRect/>
          </a:stretch>
        </p:blipFill>
        <p:spPr>
          <a:xfrm>
            <a:off x="7982850" y="102850"/>
            <a:ext cx="1035400" cy="1345031"/>
          </a:xfrm>
          <a:prstGeom prst="rect">
            <a:avLst/>
          </a:prstGeom>
          <a:noFill/>
          <a:ln>
            <a:noFill/>
          </a:ln>
        </p:spPr>
      </p:pic>
      <p:sp>
        <p:nvSpPr>
          <p:cNvPr id="340" name="Google Shape;340;p52"/>
          <p:cNvSpPr txBox="1"/>
          <p:nvPr/>
        </p:nvSpPr>
        <p:spPr>
          <a:xfrm>
            <a:off x="502350" y="470500"/>
            <a:ext cx="7480500" cy="157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Proxima Nova"/>
                <a:ea typeface="Proxima Nova"/>
                <a:cs typeface="Proxima Nova"/>
                <a:sym typeface="Proxima Nova"/>
              </a:rPr>
              <a:t>The Vision of Springdale Public Schools is</a:t>
            </a:r>
            <a:endParaRPr sz="4800">
              <a:latin typeface="Proxima Nova"/>
              <a:ea typeface="Proxima Nova"/>
              <a:cs typeface="Proxima Nova"/>
              <a:sym typeface="Proxima Nova"/>
            </a:endParaRPr>
          </a:p>
          <a:p>
            <a:pPr marL="0" lvl="0" indent="0" algn="ctr" rtl="0">
              <a:spcBef>
                <a:spcPts val="0"/>
              </a:spcBef>
              <a:spcAft>
                <a:spcPts val="0"/>
              </a:spcAft>
              <a:buNone/>
            </a:pPr>
            <a:endParaRPr sz="4800">
              <a:latin typeface="Proxima Nova"/>
              <a:ea typeface="Proxima Nova"/>
              <a:cs typeface="Proxima Nova"/>
              <a:sym typeface="Proxima Nova"/>
            </a:endParaRPr>
          </a:p>
          <a:p>
            <a:pPr marL="0" lvl="0" indent="0" algn="ctr" rtl="0">
              <a:spcBef>
                <a:spcPts val="0"/>
              </a:spcBef>
              <a:spcAft>
                <a:spcPts val="0"/>
              </a:spcAft>
              <a:buNone/>
            </a:pPr>
            <a:r>
              <a:rPr lang="en" sz="4800">
                <a:latin typeface="Proxima Nova"/>
                <a:ea typeface="Proxima Nova"/>
                <a:cs typeface="Proxima Nova"/>
                <a:sym typeface="Proxima Nova"/>
              </a:rPr>
              <a:t>“Teach them ALL, </a:t>
            </a:r>
            <a:endParaRPr sz="4800">
              <a:latin typeface="Proxima Nova"/>
              <a:ea typeface="Proxima Nova"/>
              <a:cs typeface="Proxima Nova"/>
              <a:sym typeface="Proxima Nova"/>
            </a:endParaRPr>
          </a:p>
          <a:p>
            <a:pPr marL="0" lvl="0" indent="0" algn="ctr" rtl="0">
              <a:spcBef>
                <a:spcPts val="0"/>
              </a:spcBef>
              <a:spcAft>
                <a:spcPts val="0"/>
              </a:spcAft>
              <a:buNone/>
            </a:pPr>
            <a:r>
              <a:rPr lang="en" sz="4800">
                <a:latin typeface="Proxima Nova"/>
                <a:ea typeface="Proxima Nova"/>
                <a:cs typeface="Proxima Nova"/>
                <a:sym typeface="Proxima Nova"/>
              </a:rPr>
              <a:t>   ALL means ALL”</a:t>
            </a:r>
            <a:endParaRPr sz="4800">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3"/>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31 Schools</a:t>
            </a:r>
            <a:endParaRPr/>
          </a:p>
        </p:txBody>
      </p:sp>
      <p:pic>
        <p:nvPicPr>
          <p:cNvPr id="346" name="Google Shape;346;p53"/>
          <p:cNvPicPr preferRelativeResize="0"/>
          <p:nvPr/>
        </p:nvPicPr>
        <p:blipFill>
          <a:blip r:embed="rId3">
            <a:alphaModFix/>
          </a:blip>
          <a:stretch>
            <a:fillRect/>
          </a:stretch>
        </p:blipFill>
        <p:spPr>
          <a:xfrm>
            <a:off x="311700" y="618275"/>
            <a:ext cx="7130176" cy="4351975"/>
          </a:xfrm>
          <a:prstGeom prst="rect">
            <a:avLst/>
          </a:prstGeom>
          <a:noFill/>
          <a:ln>
            <a:noFill/>
          </a:ln>
        </p:spPr>
      </p:pic>
      <p:pic>
        <p:nvPicPr>
          <p:cNvPr id="347" name="Google Shape;347;p53"/>
          <p:cNvPicPr preferRelativeResize="0"/>
          <p:nvPr/>
        </p:nvPicPr>
        <p:blipFill>
          <a:blip r:embed="rId4">
            <a:alphaModFix/>
          </a:blip>
          <a:stretch>
            <a:fillRect/>
          </a:stretch>
        </p:blipFill>
        <p:spPr>
          <a:xfrm>
            <a:off x="8293650" y="76200"/>
            <a:ext cx="697950" cy="906675"/>
          </a:xfrm>
          <a:prstGeom prst="rect">
            <a:avLst/>
          </a:prstGeom>
          <a:noFill/>
          <a:ln>
            <a:noFill/>
          </a:ln>
        </p:spPr>
      </p:pic>
      <p:pic>
        <p:nvPicPr>
          <p:cNvPr id="348" name="Google Shape;348;p53"/>
          <p:cNvPicPr preferRelativeResize="0"/>
          <p:nvPr/>
        </p:nvPicPr>
        <p:blipFill>
          <a:blip r:embed="rId5">
            <a:alphaModFix/>
          </a:blip>
          <a:stretch>
            <a:fillRect/>
          </a:stretch>
        </p:blipFill>
        <p:spPr>
          <a:xfrm>
            <a:off x="7384275" y="3933825"/>
            <a:ext cx="1759725" cy="1173150"/>
          </a:xfrm>
          <a:prstGeom prst="rect">
            <a:avLst/>
          </a:prstGeom>
          <a:noFill/>
          <a:ln>
            <a:noFill/>
          </a:ln>
        </p:spPr>
      </p:pic>
      <p:sp>
        <p:nvSpPr>
          <p:cNvPr id="349" name="Google Shape;349;p53"/>
          <p:cNvSpPr/>
          <p:nvPr/>
        </p:nvSpPr>
        <p:spPr>
          <a:xfrm>
            <a:off x="2375625" y="1107825"/>
            <a:ext cx="502146" cy="508572"/>
          </a:xfrm>
          <a:prstGeom prst="irregularSeal1">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4</a:t>
            </a:r>
            <a:endParaRPr/>
          </a:p>
        </p:txBody>
      </p:sp>
      <p:sp>
        <p:nvSpPr>
          <p:cNvPr id="350" name="Google Shape;350;p53"/>
          <p:cNvSpPr/>
          <p:nvPr/>
        </p:nvSpPr>
        <p:spPr>
          <a:xfrm>
            <a:off x="2375625" y="2571750"/>
            <a:ext cx="502146" cy="508572"/>
          </a:xfrm>
          <a:prstGeom prst="irregularSeal1">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4</a:t>
            </a:r>
            <a:endParaRPr/>
          </a:p>
        </p:txBody>
      </p:sp>
      <p:sp>
        <p:nvSpPr>
          <p:cNvPr id="351" name="Google Shape;351;p53"/>
          <p:cNvSpPr/>
          <p:nvPr/>
        </p:nvSpPr>
        <p:spPr>
          <a:xfrm>
            <a:off x="2375625" y="4266113"/>
            <a:ext cx="502146" cy="508572"/>
          </a:xfrm>
          <a:prstGeom prst="irregularSeal1">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4</a:t>
            </a:r>
            <a:endParaRPr/>
          </a:p>
        </p:txBody>
      </p:sp>
      <p:sp>
        <p:nvSpPr>
          <p:cNvPr id="352" name="Google Shape;352;p53"/>
          <p:cNvSpPr/>
          <p:nvPr/>
        </p:nvSpPr>
        <p:spPr>
          <a:xfrm>
            <a:off x="7937700" y="1455850"/>
            <a:ext cx="697950" cy="572724"/>
          </a:xfrm>
          <a:prstGeom prst="irregularSeal1">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18</a:t>
            </a:r>
            <a:endParaRPr/>
          </a:p>
        </p:txBody>
      </p:sp>
      <p:sp>
        <p:nvSpPr>
          <p:cNvPr id="353" name="Google Shape;353;p53"/>
          <p:cNvSpPr/>
          <p:nvPr/>
        </p:nvSpPr>
        <p:spPr>
          <a:xfrm>
            <a:off x="7819725" y="3365400"/>
            <a:ext cx="502146" cy="508572"/>
          </a:xfrm>
          <a:prstGeom prst="irregularSeal1">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4"/>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latin typeface="Dosis"/>
                <a:ea typeface="Dosis"/>
                <a:cs typeface="Dosis"/>
                <a:sym typeface="Dosis"/>
              </a:rPr>
              <a:t>Start with “WHY”</a:t>
            </a:r>
            <a:endParaRPr b="1">
              <a:latin typeface="Dosis"/>
              <a:ea typeface="Dosis"/>
              <a:cs typeface="Dosis"/>
              <a:sym typeface="Dosis"/>
            </a:endParaRPr>
          </a:p>
        </p:txBody>
      </p:sp>
      <p:pic>
        <p:nvPicPr>
          <p:cNvPr id="359" name="Google Shape;359;p54"/>
          <p:cNvPicPr preferRelativeResize="0"/>
          <p:nvPr/>
        </p:nvPicPr>
        <p:blipFill rotWithShape="1">
          <a:blip r:embed="rId3">
            <a:alphaModFix/>
          </a:blip>
          <a:srcRect l="7704" t="25810" r="8275" b="35183"/>
          <a:stretch/>
        </p:blipFill>
        <p:spPr>
          <a:xfrm>
            <a:off x="4320075" y="1846575"/>
            <a:ext cx="4366800" cy="24391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5"/>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The History of Springdale Schools</a:t>
            </a:r>
            <a:endParaRPr b="1"/>
          </a:p>
        </p:txBody>
      </p:sp>
      <p:sp>
        <p:nvSpPr>
          <p:cNvPr id="365" name="Google Shape;365;p55"/>
          <p:cNvSpPr txBox="1">
            <a:spLocks noGrp="1"/>
          </p:cNvSpPr>
          <p:nvPr>
            <p:ph type="body" idx="1"/>
          </p:nvPr>
        </p:nvSpPr>
        <p:spPr>
          <a:xfrm>
            <a:off x="311700" y="982875"/>
            <a:ext cx="8520600" cy="36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333E48"/>
                </a:solidFill>
                <a:highlight>
                  <a:srgbClr val="FFFFFF"/>
                </a:highlight>
                <a:latin typeface="Arial"/>
                <a:ea typeface="Arial"/>
                <a:cs typeface="Arial"/>
                <a:sym typeface="Arial"/>
              </a:rPr>
              <a:t>Doubling in size in 20 years to become the largest, most diverse district in Arkansas with 23,000 students and 53 spoken languages, Springdale School’s success can be attributed to all stakeholders having a voice in supporting students at the highest level. </a:t>
            </a:r>
            <a:endParaRPr sz="2200">
              <a:solidFill>
                <a:srgbClr val="333E48"/>
              </a:solidFill>
              <a:highlight>
                <a:srgbClr val="FFFFFF"/>
              </a:highlight>
              <a:latin typeface="Arial"/>
              <a:ea typeface="Arial"/>
              <a:cs typeface="Arial"/>
              <a:sym typeface="Arial"/>
            </a:endParaRPr>
          </a:p>
          <a:p>
            <a:pPr marL="0" lvl="0" indent="0" algn="l" rtl="0">
              <a:spcBef>
                <a:spcPts val="0"/>
              </a:spcBef>
              <a:spcAft>
                <a:spcPts val="0"/>
              </a:spcAft>
              <a:buNone/>
            </a:pPr>
            <a:r>
              <a:rPr lang="en" sz="2200">
                <a:solidFill>
                  <a:srgbClr val="333E48"/>
                </a:solidFill>
                <a:highlight>
                  <a:srgbClr val="FFFFFF"/>
                </a:highlight>
                <a:latin typeface="Arial"/>
                <a:ea typeface="Arial"/>
                <a:cs typeface="Arial"/>
                <a:sym typeface="Arial"/>
              </a:rPr>
              <a:t>Springdale School District meets the needs of all students through a collaborative stakeholder approach. The 400 migrant students are supported throughout the year in all grade levels across all schools. </a:t>
            </a:r>
            <a:endParaRPr sz="2200"/>
          </a:p>
        </p:txBody>
      </p:sp>
      <p:pic>
        <p:nvPicPr>
          <p:cNvPr id="366" name="Google Shape;366;p55"/>
          <p:cNvPicPr preferRelativeResize="0"/>
          <p:nvPr/>
        </p:nvPicPr>
        <p:blipFill>
          <a:blip r:embed="rId3">
            <a:alphaModFix/>
          </a:blip>
          <a:stretch>
            <a:fillRect/>
          </a:stretch>
        </p:blipFill>
        <p:spPr>
          <a:xfrm>
            <a:off x="8293650" y="76200"/>
            <a:ext cx="697950" cy="906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6"/>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Springdale Schools Migrant Program</a:t>
            </a:r>
            <a:endParaRPr b="1"/>
          </a:p>
        </p:txBody>
      </p:sp>
      <p:sp>
        <p:nvSpPr>
          <p:cNvPr id="372" name="Google Shape;372;p56"/>
          <p:cNvSpPr txBox="1">
            <a:spLocks noGrp="1"/>
          </p:cNvSpPr>
          <p:nvPr>
            <p:ph type="body" idx="1"/>
          </p:nvPr>
        </p:nvSpPr>
        <p:spPr>
          <a:xfrm>
            <a:off x="311700" y="861950"/>
            <a:ext cx="8520600" cy="36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000000"/>
                </a:solidFill>
                <a:latin typeface="Arial"/>
                <a:ea typeface="Arial"/>
                <a:cs typeface="Arial"/>
                <a:sym typeface="Arial"/>
              </a:rPr>
              <a:t>Ethnicity</a:t>
            </a:r>
            <a:endParaRPr sz="2200" b="1">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45.5% -Pacific Islander/Native Hawaiian</a:t>
            </a:r>
            <a:endParaRPr sz="2200">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38.5% -Hispanic/Latino</a:t>
            </a:r>
            <a:endParaRPr sz="2200">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6.5% - Asian</a:t>
            </a:r>
            <a:endParaRPr sz="2200">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5.5%- White</a:t>
            </a:r>
            <a:endParaRPr sz="2200">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4.0%- Black/African American </a:t>
            </a:r>
            <a:endParaRPr sz="2200">
              <a:solidFill>
                <a:srgbClr val="000000"/>
              </a:solidFill>
              <a:latin typeface="Arial"/>
              <a:ea typeface="Arial"/>
              <a:cs typeface="Arial"/>
              <a:sym typeface="Arial"/>
            </a:endParaRPr>
          </a:p>
          <a:p>
            <a:pPr marL="0" lvl="0" indent="0" algn="l" rtl="0">
              <a:spcBef>
                <a:spcPts val="0"/>
              </a:spcBef>
              <a:spcAft>
                <a:spcPts val="0"/>
              </a:spcAft>
              <a:buNone/>
            </a:pPr>
            <a:endParaRPr sz="2000" b="1">
              <a:solidFill>
                <a:srgbClr val="000000"/>
              </a:solidFill>
              <a:latin typeface="Arial"/>
              <a:ea typeface="Arial"/>
              <a:cs typeface="Arial"/>
              <a:sym typeface="Arial"/>
            </a:endParaRPr>
          </a:p>
          <a:p>
            <a:pPr marL="0" lvl="0" indent="0" algn="l" rtl="0">
              <a:spcBef>
                <a:spcPts val="0"/>
              </a:spcBef>
              <a:spcAft>
                <a:spcPts val="0"/>
              </a:spcAft>
              <a:buNone/>
            </a:pPr>
            <a:r>
              <a:rPr lang="en" sz="2200" b="1">
                <a:solidFill>
                  <a:srgbClr val="000000"/>
                </a:solidFill>
                <a:latin typeface="Arial"/>
                <a:ea typeface="Arial"/>
                <a:cs typeface="Arial"/>
                <a:sym typeface="Arial"/>
              </a:rPr>
              <a:t>English Learner</a:t>
            </a:r>
            <a:endParaRPr sz="2200" b="1">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95.8%- English Learners</a:t>
            </a:r>
            <a:endParaRPr sz="2200">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4.2%- Non English Learners</a:t>
            </a:r>
            <a:endParaRPr sz="2200">
              <a:solidFill>
                <a:srgbClr val="000000"/>
              </a:solidFill>
              <a:latin typeface="Arial"/>
              <a:ea typeface="Arial"/>
              <a:cs typeface="Arial"/>
              <a:sym typeface="Arial"/>
            </a:endParaRPr>
          </a:p>
          <a:p>
            <a:pPr marL="0" lvl="0" indent="0" algn="l" rtl="0">
              <a:spcBef>
                <a:spcPts val="0"/>
              </a:spcBef>
              <a:spcAft>
                <a:spcPts val="0"/>
              </a:spcAft>
              <a:buNone/>
            </a:pPr>
            <a:endParaRPr sz="2000">
              <a:solidFill>
                <a:srgbClr val="333E48"/>
              </a:solidFill>
              <a:highlight>
                <a:srgbClr val="FFFFFF"/>
              </a:highlight>
              <a:latin typeface="Arial"/>
              <a:ea typeface="Arial"/>
              <a:cs typeface="Arial"/>
              <a:sym typeface="Arial"/>
            </a:endParaRPr>
          </a:p>
        </p:txBody>
      </p:sp>
      <p:pic>
        <p:nvPicPr>
          <p:cNvPr id="373" name="Google Shape;373;p56"/>
          <p:cNvPicPr preferRelativeResize="0"/>
          <p:nvPr/>
        </p:nvPicPr>
        <p:blipFill>
          <a:blip r:embed="rId3">
            <a:alphaModFix/>
          </a:blip>
          <a:stretch>
            <a:fillRect/>
          </a:stretch>
        </p:blipFill>
        <p:spPr>
          <a:xfrm>
            <a:off x="8293650" y="76200"/>
            <a:ext cx="697950" cy="906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7"/>
          <p:cNvSpPr txBox="1">
            <a:spLocks noGrp="1"/>
          </p:cNvSpPr>
          <p:nvPr>
            <p:ph type="title"/>
          </p:nvPr>
        </p:nvSpPr>
        <p:spPr>
          <a:xfrm>
            <a:off x="311700" y="2577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Springdale Schools Migrant Program</a:t>
            </a:r>
            <a:endParaRPr b="1"/>
          </a:p>
        </p:txBody>
      </p:sp>
      <p:sp>
        <p:nvSpPr>
          <p:cNvPr id="379" name="Google Shape;379;p57"/>
          <p:cNvSpPr txBox="1">
            <a:spLocks noGrp="1"/>
          </p:cNvSpPr>
          <p:nvPr>
            <p:ph type="body" idx="1"/>
          </p:nvPr>
        </p:nvSpPr>
        <p:spPr>
          <a:xfrm>
            <a:off x="311700" y="923875"/>
            <a:ext cx="8520600" cy="36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000000"/>
                </a:solidFill>
                <a:latin typeface="Arial"/>
                <a:ea typeface="Arial"/>
                <a:cs typeface="Arial"/>
                <a:sym typeface="Arial"/>
              </a:rPr>
              <a:t>Academic Growth</a:t>
            </a:r>
            <a:endParaRPr sz="2200" b="1">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Literacy- 77% of the migrant students met or exceeded their goals in the MAP testing</a:t>
            </a:r>
            <a:endParaRPr sz="2200">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Math- 81% of the migrant students met or exceeded their goals in the MAP testing this year</a:t>
            </a:r>
            <a:endParaRPr sz="2200">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Credit Recovery- 100% of the secondary-aged migrant students that were behind credits participated and completed credit recovery programs sponsored by the school district</a:t>
            </a:r>
            <a:endParaRPr sz="2200">
              <a:solidFill>
                <a:srgbClr val="000000"/>
              </a:solidFill>
              <a:latin typeface="Arial"/>
              <a:ea typeface="Arial"/>
              <a:cs typeface="Arial"/>
              <a:sym typeface="Arial"/>
            </a:endParaRPr>
          </a:p>
          <a:p>
            <a:pPr marL="457200" lvl="0" indent="0" algn="l" rtl="0">
              <a:spcBef>
                <a:spcPts val="0"/>
              </a:spcBef>
              <a:spcAft>
                <a:spcPts val="0"/>
              </a:spcAft>
              <a:buNone/>
            </a:pPr>
            <a:endParaRPr b="1">
              <a:solidFill>
                <a:srgbClr val="000000"/>
              </a:solidFill>
              <a:latin typeface="Arial"/>
              <a:ea typeface="Arial"/>
              <a:cs typeface="Arial"/>
              <a:sym typeface="Arial"/>
            </a:endParaRPr>
          </a:p>
          <a:p>
            <a:pPr marL="0" lvl="0" indent="0" algn="l" rtl="0">
              <a:spcBef>
                <a:spcPts val="0"/>
              </a:spcBef>
              <a:spcAft>
                <a:spcPts val="0"/>
              </a:spcAft>
              <a:buNone/>
            </a:pPr>
            <a:endParaRPr sz="2000">
              <a:solidFill>
                <a:srgbClr val="333E48"/>
              </a:solidFill>
              <a:highlight>
                <a:srgbClr val="FFFFFF"/>
              </a:highlight>
              <a:latin typeface="Arial"/>
              <a:ea typeface="Arial"/>
              <a:cs typeface="Arial"/>
              <a:sym typeface="Arial"/>
            </a:endParaRPr>
          </a:p>
        </p:txBody>
      </p:sp>
      <p:pic>
        <p:nvPicPr>
          <p:cNvPr id="380" name="Google Shape;380;p57"/>
          <p:cNvPicPr preferRelativeResize="0"/>
          <p:nvPr/>
        </p:nvPicPr>
        <p:blipFill>
          <a:blip r:embed="rId3">
            <a:alphaModFix/>
          </a:blip>
          <a:stretch>
            <a:fillRect/>
          </a:stretch>
        </p:blipFill>
        <p:spPr>
          <a:xfrm>
            <a:off x="8293650" y="76200"/>
            <a:ext cx="697950" cy="906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Springdale Schools Migrant Program Funding</a:t>
            </a:r>
            <a:endParaRPr/>
          </a:p>
        </p:txBody>
      </p:sp>
      <p:pic>
        <p:nvPicPr>
          <p:cNvPr id="386" name="Google Shape;386;p58"/>
          <p:cNvPicPr preferRelativeResize="0"/>
          <p:nvPr/>
        </p:nvPicPr>
        <p:blipFill>
          <a:blip r:embed="rId3">
            <a:alphaModFix/>
          </a:blip>
          <a:stretch>
            <a:fillRect/>
          </a:stretch>
        </p:blipFill>
        <p:spPr>
          <a:xfrm>
            <a:off x="8293650" y="76200"/>
            <a:ext cx="697950" cy="906675"/>
          </a:xfrm>
          <a:prstGeom prst="rect">
            <a:avLst/>
          </a:prstGeom>
          <a:noFill/>
          <a:ln>
            <a:noFill/>
          </a:ln>
        </p:spPr>
      </p:pic>
      <p:pic>
        <p:nvPicPr>
          <p:cNvPr id="387" name="Google Shape;387;p58"/>
          <p:cNvPicPr preferRelativeResize="0"/>
          <p:nvPr/>
        </p:nvPicPr>
        <p:blipFill rotWithShape="1">
          <a:blip r:embed="rId4">
            <a:alphaModFix/>
          </a:blip>
          <a:srcRect l="651" r="621" b="6933"/>
          <a:stretch/>
        </p:blipFill>
        <p:spPr>
          <a:xfrm>
            <a:off x="311700" y="1517100"/>
            <a:ext cx="8310725" cy="1187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9"/>
          <p:cNvSpPr txBox="1">
            <a:spLocks noGrp="1"/>
          </p:cNvSpPr>
          <p:nvPr>
            <p:ph type="title"/>
          </p:nvPr>
        </p:nvSpPr>
        <p:spPr>
          <a:xfrm>
            <a:off x="2355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Migrant Support</a:t>
            </a:r>
            <a:endParaRPr b="1"/>
          </a:p>
        </p:txBody>
      </p:sp>
      <p:sp>
        <p:nvSpPr>
          <p:cNvPr id="393" name="Google Shape;393;p59"/>
          <p:cNvSpPr txBox="1"/>
          <p:nvPr/>
        </p:nvSpPr>
        <p:spPr>
          <a:xfrm>
            <a:off x="192300" y="713550"/>
            <a:ext cx="8759400" cy="402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solidFill>
                  <a:srgbClr val="333E48"/>
                </a:solidFill>
                <a:highlight>
                  <a:schemeClr val="lt1"/>
                </a:highlight>
              </a:rPr>
              <a:t>That support is realized through the work of dedicated tutors supporting the instruction of each Migrant student. In addition, the tutors build strong partnerships with family members addressing parenting skills and providing parents with instructional plans to support student learning at home.</a:t>
            </a:r>
            <a:endParaRPr sz="2200">
              <a:solidFill>
                <a:srgbClr val="333E48"/>
              </a:solidFill>
              <a:highlight>
                <a:schemeClr val="lt1"/>
              </a:highlight>
            </a:endParaRPr>
          </a:p>
          <a:p>
            <a:pPr marL="0" lvl="0" indent="0" algn="l" rtl="0">
              <a:lnSpc>
                <a:spcPct val="115000"/>
              </a:lnSpc>
              <a:spcBef>
                <a:spcPts val="0"/>
              </a:spcBef>
              <a:spcAft>
                <a:spcPts val="0"/>
              </a:spcAft>
              <a:buNone/>
            </a:pPr>
            <a:endParaRPr sz="2200">
              <a:solidFill>
                <a:srgbClr val="333E48"/>
              </a:solidFill>
              <a:highlight>
                <a:schemeClr val="lt1"/>
              </a:highlight>
            </a:endParaRPr>
          </a:p>
          <a:p>
            <a:pPr marL="0" lvl="0" indent="0" algn="l" rtl="0">
              <a:lnSpc>
                <a:spcPct val="115000"/>
              </a:lnSpc>
              <a:spcBef>
                <a:spcPts val="0"/>
              </a:spcBef>
              <a:spcAft>
                <a:spcPts val="0"/>
              </a:spcAft>
              <a:buNone/>
            </a:pPr>
            <a:r>
              <a:rPr lang="en" sz="2200">
                <a:solidFill>
                  <a:srgbClr val="333E48"/>
                </a:solidFill>
                <a:highlight>
                  <a:schemeClr val="lt1"/>
                </a:highlight>
              </a:rPr>
              <a:t>Our 400 Migrant students are members of a 23,000 student body who are served in the district’s 31 schools, that offer traditional, transformational, and innovative instructional practices. </a:t>
            </a:r>
            <a:endParaRPr sz="2200">
              <a:solidFill>
                <a:srgbClr val="333E48"/>
              </a:solidFill>
              <a:highlight>
                <a:schemeClr val="lt1"/>
              </a:highlight>
            </a:endParaRPr>
          </a:p>
        </p:txBody>
      </p:sp>
      <p:pic>
        <p:nvPicPr>
          <p:cNvPr id="394" name="Google Shape;394;p59"/>
          <p:cNvPicPr preferRelativeResize="0"/>
          <p:nvPr/>
        </p:nvPicPr>
        <p:blipFill>
          <a:blip r:embed="rId3">
            <a:alphaModFix/>
          </a:blip>
          <a:stretch>
            <a:fillRect/>
          </a:stretch>
        </p:blipFill>
        <p:spPr>
          <a:xfrm>
            <a:off x="8293650" y="76200"/>
            <a:ext cx="697950" cy="906675"/>
          </a:xfrm>
          <a:prstGeom prst="rect">
            <a:avLst/>
          </a:prstGeom>
          <a:noFill/>
          <a:ln>
            <a:noFill/>
          </a:ln>
        </p:spPr>
      </p:pic>
    </p:spTree>
  </p:cSld>
  <p:clrMapOvr>
    <a:masterClrMapping/>
  </p:clrMapOvr>
</p:sld>
</file>

<file path=ppt/theme/theme1.xml><?xml version="1.0" encoding="utf-8"?>
<a:theme xmlns:a="http://schemas.openxmlformats.org/drawingml/2006/main" name="Sola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ert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663</Words>
  <Application>Microsoft Office PowerPoint</Application>
  <PresentationFormat>On-screen Show (16:9)</PresentationFormat>
  <Paragraphs>84</Paragraphs>
  <Slides>18</Slides>
  <Notes>18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vt:i4>
      </vt:variant>
    </vt:vector>
  </HeadingPairs>
  <TitlesOfParts>
    <vt:vector size="30" baseType="lpstr">
      <vt:lpstr>Encode Sans ExtraLight</vt:lpstr>
      <vt:lpstr>Proxima Nova</vt:lpstr>
      <vt:lpstr>Arial</vt:lpstr>
      <vt:lpstr>Calibri</vt:lpstr>
      <vt:lpstr>Dosis ExtraLight</vt:lpstr>
      <vt:lpstr>Pontano Sans</vt:lpstr>
      <vt:lpstr>Dosis</vt:lpstr>
      <vt:lpstr>Encode Sans</vt:lpstr>
      <vt:lpstr>Solanio template</vt:lpstr>
      <vt:lpstr>Laertes template</vt:lpstr>
      <vt:lpstr>Spearmint</vt:lpstr>
      <vt:lpstr>Office Theme</vt:lpstr>
      <vt:lpstr>PowerPoint Presentation</vt:lpstr>
      <vt:lpstr>PowerPoint Presentation</vt:lpstr>
      <vt:lpstr>31 Schools</vt:lpstr>
      <vt:lpstr>Start with “WHY”</vt:lpstr>
      <vt:lpstr>The History of Springdale Schools</vt:lpstr>
      <vt:lpstr>Springdale Schools Migrant Program</vt:lpstr>
      <vt:lpstr>Springdale Schools Migrant Program</vt:lpstr>
      <vt:lpstr>Springdale Schools Migrant Program Funding</vt:lpstr>
      <vt:lpstr>Migrant Support</vt:lpstr>
      <vt:lpstr>Migrant Support</vt:lpstr>
      <vt:lpstr>Parental Involvement </vt:lpstr>
      <vt:lpstr>Migrant Program Recommendations to Achieve Increased Equity. </vt:lpstr>
      <vt:lpstr>Recommendations Con’t</vt:lpstr>
      <vt:lpstr>Patron Engagement and Communication Systems</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Kaulukukui</dc:creator>
  <cp:lastModifiedBy>Nancy Wiehe</cp:lastModifiedBy>
  <cp:revision>1</cp:revision>
  <dcterms:modified xsi:type="dcterms:W3CDTF">2019-11-27T17:46:59Z</dcterms:modified>
</cp:coreProperties>
</file>